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3786-BB52-4255-8DFB-999E1A15A21F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52D1-5747-45BB-95DE-E9784761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«Детский сад «Радуга»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«Приключение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Армии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празднования Дня защитников Отечества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16288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:создание условий для праздничного настроения у детей через игровой персонаж, песни, стихи, танцы ,игры и подарки.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01317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Провели воспитатели </a:t>
            </a:r>
          </a:p>
          <a:p>
            <a:r>
              <a:rPr lang="ru-RU" dirty="0" smtClean="0"/>
              <a:t>11 группы: </a:t>
            </a:r>
            <a:r>
              <a:rPr lang="ru-RU" dirty="0" err="1" smtClean="0"/>
              <a:t>Швецова</a:t>
            </a:r>
            <a:r>
              <a:rPr lang="ru-RU" dirty="0" smtClean="0"/>
              <a:t> О.Ю</a:t>
            </a:r>
          </a:p>
          <a:p>
            <a:r>
              <a:rPr lang="ru-RU" dirty="0" smtClean="0"/>
              <a:t>                   </a:t>
            </a:r>
            <a:r>
              <a:rPr lang="ru-RU" dirty="0" err="1" smtClean="0"/>
              <a:t>Чезганова</a:t>
            </a:r>
            <a:r>
              <a:rPr lang="ru-RU" dirty="0" smtClean="0"/>
              <a:t> В.Б.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Февраль, 2021</a:t>
            </a:r>
            <a:endParaRPr lang="ru-RU" dirty="0"/>
          </a:p>
        </p:txBody>
      </p:sp>
      <p:pic>
        <p:nvPicPr>
          <p:cNvPr id="1027" name="Picture 3" descr="C:\Users\Admin\Desktop\IMG_20210219_15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3744416" cy="259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71420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Нашей армии Российской</a:t>
            </a:r>
            <a:br>
              <a:rPr lang="ru-RU" sz="2200" dirty="0" smtClean="0"/>
            </a:br>
            <a:r>
              <a:rPr lang="ru-RU" sz="2200" dirty="0" smtClean="0"/>
              <a:t>День рождения в феврале,</a:t>
            </a:r>
            <a:br>
              <a:rPr lang="ru-RU" sz="2200" dirty="0" smtClean="0"/>
            </a:br>
            <a:r>
              <a:rPr lang="ru-RU" sz="2200" dirty="0" smtClean="0"/>
              <a:t>Слава ей, непобедимой,</a:t>
            </a:r>
            <a:br>
              <a:rPr lang="ru-RU" sz="2200" dirty="0" smtClean="0"/>
            </a:br>
            <a:r>
              <a:rPr lang="ru-RU" sz="2200" dirty="0" smtClean="0"/>
              <a:t>Слава миру на земле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2050" name="Picture 2" descr="C:\Users\Admin\Desktop\IMG_20210219_152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772816"/>
            <a:ext cx="5976663" cy="37052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558924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Дети читают стихи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216024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02128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Игра « Накорми </a:t>
            </a:r>
            <a:r>
              <a:rPr lang="ru-RU" sz="2000" dirty="0" err="1" smtClean="0"/>
              <a:t>Карлсона</a:t>
            </a:r>
            <a:r>
              <a:rPr lang="ru-RU" sz="2000" dirty="0" smtClean="0"/>
              <a:t> вареньем»</a:t>
            </a:r>
            <a:endParaRPr lang="ru-RU" sz="2000" dirty="0"/>
          </a:p>
        </p:txBody>
      </p:sp>
      <p:pic>
        <p:nvPicPr>
          <p:cNvPr id="6" name="Picture 2" descr="C:\Users\Admin\Desktop\IMG_20210219_15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4045682" cy="3280456"/>
          </a:xfrm>
          <a:prstGeom prst="rect">
            <a:avLst/>
          </a:prstGeom>
          <a:noFill/>
        </p:spPr>
      </p:pic>
      <p:pic>
        <p:nvPicPr>
          <p:cNvPr id="4098" name="Picture 2" descr="C:\Users\Admin\Desktop\IMG_20210219_153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326" y="2420888"/>
            <a:ext cx="4320406" cy="3401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Пролетит за годом год</a:t>
            </a:r>
            <a:br>
              <a:rPr lang="ru-RU" sz="2000" dirty="0" smtClean="0"/>
            </a:br>
            <a:r>
              <a:rPr lang="ru-RU" sz="2000" dirty="0" smtClean="0"/>
              <a:t>Я и сам пойду во флот,</a:t>
            </a:r>
            <a:br>
              <a:rPr lang="ru-RU" sz="2000" dirty="0" smtClean="0"/>
            </a:br>
            <a:r>
              <a:rPr lang="ru-RU" sz="2000" dirty="0" smtClean="0"/>
              <a:t>Чтоб по всем морям Земли</a:t>
            </a:r>
            <a:br>
              <a:rPr lang="ru-RU" sz="2000" dirty="0" smtClean="0"/>
            </a:br>
            <a:r>
              <a:rPr lang="ru-RU" sz="2000" dirty="0" smtClean="0"/>
              <a:t>Мог водить я корабли!</a:t>
            </a:r>
            <a:endParaRPr lang="ru-RU" sz="2000" dirty="0"/>
          </a:p>
        </p:txBody>
      </p:sp>
      <p:pic>
        <p:nvPicPr>
          <p:cNvPr id="5122" name="Picture 2" descr="C:\Users\Admin\Desktop\IMG_20210219_154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312"/>
            <a:ext cx="3744416" cy="3240831"/>
          </a:xfrm>
          <a:prstGeom prst="rect">
            <a:avLst/>
          </a:prstGeom>
          <a:noFill/>
        </p:spPr>
      </p:pic>
      <p:pic>
        <p:nvPicPr>
          <p:cNvPr id="5123" name="Picture 3" descr="C:\Users\Admin\Desktop\IMG_20210219_154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35864" cy="29209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56612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танцуют  танец  Морячка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празднике не скучаем-</a:t>
            </a:r>
            <a:br>
              <a:rPr lang="ru-RU" sz="2000" dirty="0" smtClean="0"/>
            </a:br>
            <a:r>
              <a:rPr lang="ru-RU" sz="2000" dirty="0" smtClean="0"/>
              <a:t>Песню дружно исполняем!</a:t>
            </a:r>
            <a:endParaRPr lang="ru-RU" sz="2000" dirty="0"/>
          </a:p>
        </p:txBody>
      </p:sp>
      <p:pic>
        <p:nvPicPr>
          <p:cNvPr id="6146" name="Picture 2" descr="C:\Users\Admin\Desktop\IMG_20210219_155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4475163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4365104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поют песню  «Про папу»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8052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</a:t>
            </a:r>
            <a:r>
              <a:rPr lang="ru-RU" sz="2000" dirty="0" err="1" smtClean="0"/>
              <a:t>Карлсоном</a:t>
            </a:r>
            <a:r>
              <a:rPr lang="ru-RU" sz="2000" dirty="0" smtClean="0"/>
              <a:t>  играем,</a:t>
            </a:r>
          </a:p>
          <a:p>
            <a:r>
              <a:rPr lang="ru-RU" sz="2000" dirty="0" smtClean="0"/>
              <a:t>Быстроту и ловкость проверяем!</a:t>
            </a:r>
            <a:endParaRPr lang="ru-RU" sz="2000" dirty="0"/>
          </a:p>
        </p:txBody>
      </p:sp>
      <p:pic>
        <p:nvPicPr>
          <p:cNvPr id="6147" name="Picture 3" descr="C:\Users\Admin\Desktop\IMG_20210219_155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3551746" cy="255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122912" cy="1301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Праздник нам заканчивать пора,</a:t>
            </a:r>
            <a:br>
              <a:rPr lang="ru-RU" sz="2000" dirty="0" smtClean="0"/>
            </a:br>
            <a:r>
              <a:rPr lang="ru-RU" sz="2000" dirty="0" smtClean="0"/>
              <a:t>До новой встречи  детвора!</a:t>
            </a:r>
            <a:br>
              <a:rPr lang="ru-RU" sz="2000" dirty="0" smtClean="0"/>
            </a:br>
            <a:r>
              <a:rPr lang="ru-RU" sz="2000" dirty="0" err="1" smtClean="0"/>
              <a:t>Карлсон</a:t>
            </a:r>
            <a:r>
              <a:rPr lang="ru-RU" sz="2000" dirty="0" smtClean="0"/>
              <a:t> : Вот вам печенье  и  банка варенья!</a:t>
            </a:r>
            <a:endParaRPr lang="ru-RU" sz="2000" dirty="0"/>
          </a:p>
        </p:txBody>
      </p:sp>
      <p:pic>
        <p:nvPicPr>
          <p:cNvPr id="7170" name="Picture 2" descr="C:\Users\Admin\Desktop\IMG_20210219_16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41587"/>
            <a:ext cx="3078743" cy="2664296"/>
          </a:xfrm>
          <a:prstGeom prst="rect">
            <a:avLst/>
          </a:prstGeom>
          <a:noFill/>
        </p:spPr>
      </p:pic>
      <p:pic>
        <p:nvPicPr>
          <p:cNvPr id="7171" name="Picture 3" descr="C:\Users\Admin\Desktop\IMG_20210219_16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649876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5229200"/>
            <a:ext cx="3079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выносливость, за силу,</a:t>
            </a:r>
          </a:p>
          <a:p>
            <a:r>
              <a:rPr lang="ru-RU" sz="2000" dirty="0" smtClean="0"/>
              <a:t>Вас мужчин, благодарим!</a:t>
            </a:r>
          </a:p>
          <a:p>
            <a:r>
              <a:rPr lang="ru-RU" sz="2000" dirty="0" smtClean="0"/>
              <a:t>Пожелать любви и счастья</a:t>
            </a:r>
          </a:p>
          <a:p>
            <a:r>
              <a:rPr lang="ru-RU" sz="2000" dirty="0" smtClean="0"/>
              <a:t>В День защитника хотим!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Нашей армии Российской День рождения в феврале, Слава ей, непобедимой, Слава миру на земле!</vt:lpstr>
      <vt:lpstr>Презентация PowerPoint</vt:lpstr>
      <vt:lpstr>Пролетит за годом год Я и сам пойду во флот, Чтоб по всем морям Земли Мог водить я корабли!</vt:lpstr>
      <vt:lpstr>На празднике не скучаем- Песню дружно исполняем!</vt:lpstr>
      <vt:lpstr>Праздник нам заканчивать пора, До новой встречи  детвора! Карлсон : Вот вам печенье  и  банка варенья!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17</cp:revision>
  <dcterms:created xsi:type="dcterms:W3CDTF">2021-02-19T16:25:35Z</dcterms:created>
  <dcterms:modified xsi:type="dcterms:W3CDTF">2021-02-26T19:48:04Z</dcterms:modified>
</cp:coreProperties>
</file>