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53786-BB52-4255-8DFB-999E1A15A21F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452D1-5747-45BB-95DE-E97847617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33265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МАДОУ «Детский сад «Радуга»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764704"/>
            <a:ext cx="7524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Спортивное развлечение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«Приключение </a:t>
            </a:r>
            <a:r>
              <a:rPr lang="ru-RU" sz="2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Карлсона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 Армии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празднования Дня защитников Отечества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3" y="1628800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Цель :создание условий для праздничного настроения у детей через игровой персонаж, песни, стихи, танцы ,игры и подарки.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084168" y="5013176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Провели воспитатели </a:t>
            </a:r>
          </a:p>
          <a:p>
            <a:r>
              <a:rPr lang="ru-RU" dirty="0" smtClean="0"/>
              <a:t>11 группы: </a:t>
            </a:r>
            <a:r>
              <a:rPr lang="ru-RU" dirty="0" err="1" smtClean="0"/>
              <a:t>Швецова</a:t>
            </a:r>
            <a:r>
              <a:rPr lang="ru-RU" dirty="0" smtClean="0"/>
              <a:t> О.Ю</a:t>
            </a:r>
          </a:p>
          <a:p>
            <a:r>
              <a:rPr lang="ru-RU" dirty="0" smtClean="0"/>
              <a:t>                   </a:t>
            </a:r>
            <a:r>
              <a:rPr lang="ru-RU" dirty="0" err="1" smtClean="0"/>
              <a:t>Чезганова</a:t>
            </a:r>
            <a:r>
              <a:rPr lang="ru-RU" dirty="0" smtClean="0"/>
              <a:t> В.Б.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283968" y="630932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Февраль, 2021</a:t>
            </a:r>
            <a:endParaRPr lang="ru-RU" dirty="0"/>
          </a:p>
        </p:txBody>
      </p:sp>
      <p:pic>
        <p:nvPicPr>
          <p:cNvPr id="1027" name="Picture 3" descr="C:\Users\Admin\Desktop\IMG_20210219_1532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276872"/>
            <a:ext cx="3744416" cy="25907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22712" cy="1714202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Нашей армии Российской</a:t>
            </a:r>
            <a:br>
              <a:rPr lang="ru-RU" sz="2200" dirty="0" smtClean="0"/>
            </a:br>
            <a:r>
              <a:rPr lang="ru-RU" sz="2200" dirty="0" smtClean="0"/>
              <a:t>День рождения в феврале,</a:t>
            </a:r>
            <a:br>
              <a:rPr lang="ru-RU" sz="2200" dirty="0" smtClean="0"/>
            </a:br>
            <a:r>
              <a:rPr lang="ru-RU" sz="2200" dirty="0" smtClean="0"/>
              <a:t>Слава ей, непобедимой,</a:t>
            </a:r>
            <a:br>
              <a:rPr lang="ru-RU" sz="2200" dirty="0" smtClean="0"/>
            </a:br>
            <a:r>
              <a:rPr lang="ru-RU" sz="2200" dirty="0" smtClean="0"/>
              <a:t>Слава миру на земле</a:t>
            </a:r>
            <a:r>
              <a:rPr lang="ru-RU" sz="2000" dirty="0" smtClean="0"/>
              <a:t>!</a:t>
            </a:r>
            <a:endParaRPr lang="ru-RU" sz="2000" dirty="0"/>
          </a:p>
        </p:txBody>
      </p:sp>
      <p:pic>
        <p:nvPicPr>
          <p:cNvPr id="2050" name="Picture 2" descr="C:\Users\Admin\Desktop\IMG_20210219_1528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5" y="1772816"/>
            <a:ext cx="5976663" cy="37052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76056" y="5589240"/>
            <a:ext cx="2592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Дети читают стихи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052736"/>
            <a:ext cx="2160240" cy="19442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55976" y="6021288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Игра « Накорми </a:t>
            </a:r>
            <a:r>
              <a:rPr lang="ru-RU" sz="2000" dirty="0" err="1" smtClean="0"/>
              <a:t>Карлсона</a:t>
            </a:r>
            <a:r>
              <a:rPr lang="ru-RU" sz="2000" dirty="0" smtClean="0"/>
              <a:t> вареньем»</a:t>
            </a:r>
            <a:endParaRPr lang="ru-RU" sz="2000" dirty="0"/>
          </a:p>
        </p:txBody>
      </p:sp>
      <p:pic>
        <p:nvPicPr>
          <p:cNvPr id="6" name="Picture 2" descr="C:\Users\Admin\Desktop\IMG_20210219_1535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260648"/>
            <a:ext cx="4045682" cy="3280456"/>
          </a:xfrm>
          <a:prstGeom prst="rect">
            <a:avLst/>
          </a:prstGeom>
          <a:noFill/>
        </p:spPr>
      </p:pic>
      <p:pic>
        <p:nvPicPr>
          <p:cNvPr id="4098" name="Picture 2" descr="C:\Users\Admin\Desktop\IMG_20210219_15364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0326" y="2420888"/>
            <a:ext cx="4320406" cy="3401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1143000"/>
          </a:xfrm>
        </p:spPr>
        <p:txBody>
          <a:bodyPr>
            <a:noAutofit/>
          </a:bodyPr>
          <a:lstStyle/>
          <a:p>
            <a:r>
              <a:rPr lang="ru-RU" sz="2000" dirty="0" smtClean="0"/>
              <a:t>Пролетит за годом год</a:t>
            </a:r>
            <a:br>
              <a:rPr lang="ru-RU" sz="2000" dirty="0" smtClean="0"/>
            </a:br>
            <a:r>
              <a:rPr lang="ru-RU" sz="2000" dirty="0" smtClean="0"/>
              <a:t>Я и сам пойду во флот,</a:t>
            </a:r>
            <a:br>
              <a:rPr lang="ru-RU" sz="2000" dirty="0" smtClean="0"/>
            </a:br>
            <a:r>
              <a:rPr lang="ru-RU" sz="2000" dirty="0" smtClean="0"/>
              <a:t>Чтоб по всем морям Земли</a:t>
            </a:r>
            <a:br>
              <a:rPr lang="ru-RU" sz="2000" dirty="0" smtClean="0"/>
            </a:br>
            <a:r>
              <a:rPr lang="ru-RU" sz="2000" dirty="0" smtClean="0"/>
              <a:t>Мог водить я корабли!</a:t>
            </a:r>
            <a:endParaRPr lang="ru-RU" sz="2000" dirty="0"/>
          </a:p>
        </p:txBody>
      </p:sp>
      <p:pic>
        <p:nvPicPr>
          <p:cNvPr id="5122" name="Picture 2" descr="C:\Users\Admin\Desktop\IMG_20210219_1540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312"/>
            <a:ext cx="3744416" cy="3240831"/>
          </a:xfrm>
          <a:prstGeom prst="rect">
            <a:avLst/>
          </a:prstGeom>
          <a:noFill/>
        </p:spPr>
      </p:pic>
      <p:pic>
        <p:nvPicPr>
          <p:cNvPr id="5123" name="Picture 3" descr="C:\Users\Admin\Desktop\IMG_20210219_154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420888"/>
            <a:ext cx="4235864" cy="292091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16016" y="5661248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Дети танцуют  танец  Морячка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На празднике не скучаем-</a:t>
            </a:r>
            <a:br>
              <a:rPr lang="ru-RU" sz="2000" dirty="0" smtClean="0"/>
            </a:br>
            <a:r>
              <a:rPr lang="ru-RU" sz="2000" dirty="0" smtClean="0"/>
              <a:t>Песню дружно исполняем!</a:t>
            </a:r>
            <a:endParaRPr lang="ru-RU" sz="2000" dirty="0"/>
          </a:p>
        </p:txBody>
      </p:sp>
      <p:pic>
        <p:nvPicPr>
          <p:cNvPr id="6146" name="Picture 2" descr="C:\Users\Admin\Desktop\IMG_20210219_1555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40768"/>
            <a:ext cx="4475163" cy="295232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67744" y="4365104"/>
            <a:ext cx="3384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Дети поют песню  «Про папу»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932040" y="5805264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 </a:t>
            </a:r>
            <a:r>
              <a:rPr lang="ru-RU" sz="2000" dirty="0" err="1" smtClean="0"/>
              <a:t>Карлсоном</a:t>
            </a:r>
            <a:r>
              <a:rPr lang="ru-RU" sz="2000" dirty="0" smtClean="0"/>
              <a:t>  играем,</a:t>
            </a:r>
          </a:p>
          <a:p>
            <a:r>
              <a:rPr lang="ru-RU" sz="2000" dirty="0" smtClean="0"/>
              <a:t>Быстроту и ловкость проверяем!</a:t>
            </a:r>
            <a:endParaRPr lang="ru-RU" sz="2000" dirty="0"/>
          </a:p>
        </p:txBody>
      </p:sp>
      <p:pic>
        <p:nvPicPr>
          <p:cNvPr id="6147" name="Picture 3" descr="C:\Users\Admin\Desktop\IMG_20210219_1558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140968"/>
            <a:ext cx="3551746" cy="25572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5122912" cy="130100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Праздник нам заканчивать пора,</a:t>
            </a:r>
            <a:br>
              <a:rPr lang="ru-RU" sz="2000" dirty="0" smtClean="0"/>
            </a:br>
            <a:r>
              <a:rPr lang="ru-RU" sz="2000" dirty="0" smtClean="0"/>
              <a:t>До новой встречи  детвора!</a:t>
            </a:r>
            <a:br>
              <a:rPr lang="ru-RU" sz="2000" dirty="0" smtClean="0"/>
            </a:br>
            <a:r>
              <a:rPr lang="ru-RU" sz="2000" dirty="0" err="1" smtClean="0"/>
              <a:t>Карлсон</a:t>
            </a:r>
            <a:r>
              <a:rPr lang="ru-RU" sz="2000" dirty="0" smtClean="0"/>
              <a:t> : Вот вам печенье  и  банка варенья!</a:t>
            </a:r>
            <a:endParaRPr lang="ru-RU" sz="2000" dirty="0"/>
          </a:p>
        </p:txBody>
      </p:sp>
      <p:pic>
        <p:nvPicPr>
          <p:cNvPr id="7170" name="Picture 2" descr="C:\Users\Admin\Desktop\IMG_20210219_1604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41587"/>
            <a:ext cx="3078743" cy="2664296"/>
          </a:xfrm>
          <a:prstGeom prst="rect">
            <a:avLst/>
          </a:prstGeom>
          <a:noFill/>
        </p:spPr>
      </p:pic>
      <p:pic>
        <p:nvPicPr>
          <p:cNvPr id="7171" name="Picture 3" descr="C:\Users\Admin\Desktop\IMG_20210219_1614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204864"/>
            <a:ext cx="2649876" cy="28803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508104" y="5229200"/>
            <a:ext cx="30794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За выносливость, за силу,</a:t>
            </a:r>
          </a:p>
          <a:p>
            <a:r>
              <a:rPr lang="ru-RU" sz="2000" dirty="0" smtClean="0"/>
              <a:t>Вас мужчин, благодарим!</a:t>
            </a:r>
          </a:p>
          <a:p>
            <a:r>
              <a:rPr lang="ru-RU" sz="2000" dirty="0" smtClean="0"/>
              <a:t>Пожелать любви и счастья</a:t>
            </a:r>
          </a:p>
          <a:p>
            <a:r>
              <a:rPr lang="ru-RU" sz="2000" dirty="0" smtClean="0"/>
              <a:t>В День защитника хотим!</a:t>
            </a: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124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Нашей армии Российской День рождения в феврале, Слава ей, непобедимой, Слава миру на земле!</vt:lpstr>
      <vt:lpstr>Презентация PowerPoint</vt:lpstr>
      <vt:lpstr>Пролетит за годом год Я и сам пойду во флот, Чтоб по всем морям Земли Мог водить я корабли!</vt:lpstr>
      <vt:lpstr>На празднике не скучаем- Песню дружно исполняем!</vt:lpstr>
      <vt:lpstr>Праздник нам заканчивать пора, До новой встречи  детвора! Карлсон : Вот вам печенье  и  банка варенья!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17</cp:revision>
  <dcterms:created xsi:type="dcterms:W3CDTF">2021-02-19T16:25:35Z</dcterms:created>
  <dcterms:modified xsi:type="dcterms:W3CDTF">2021-02-26T19:48:04Z</dcterms:modified>
</cp:coreProperties>
</file>