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18" autoAdjust="0"/>
  </p:normalViewPr>
  <p:slideViewPr>
    <p:cSldViewPr>
      <p:cViewPr varScale="1">
        <p:scale>
          <a:sx n="70" d="100"/>
          <a:sy n="70" d="100"/>
        </p:scale>
        <p:origin x="313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6482282-138E-D5CC-3768-787A51A15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9700"/>
            <a:ext cx="7556500" cy="10833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228C21-F69B-0862-1FF9-2191CFF2B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4761FC6-9B4A-883E-82E9-AB873E8F3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A4FB52-BB3A-7ABA-2D91-9104965C77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0</Words>
  <Application>Microsoft Office PowerPoint</Application>
  <PresentationFormat>Произвольный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</cp:lastModifiedBy>
  <cp:revision>3</cp:revision>
  <dcterms:created xsi:type="dcterms:W3CDTF">2024-03-25T05:47:33Z</dcterms:created>
  <dcterms:modified xsi:type="dcterms:W3CDTF">2024-06-26T12:52:15Z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2024-03-25T00:00:00Z</vt:filetime>
  </property>
</Properties>
</file>