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1643027681_2-abrakadabra-fun-p-fon-dlya-prezentatsii-lego-konstruirovani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68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82296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C:\Users\user\Downloads\IMG_20220418_103410 (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2132856"/>
            <a:ext cx="2357741" cy="3143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ownloads\IMG_20220418_10342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132856"/>
            <a:ext cx="3734424" cy="280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38645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2022-04-18T05:37:48Z</dcterms:created>
  <dcterms:modified xsi:type="dcterms:W3CDTF">2022-04-18T05:41:27Z</dcterms:modified>
</cp:coreProperties>
</file>