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-40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18.04.2022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18.04.2022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18.04.2022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18.04.2022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user\Desktop\1643027681_2-abrakadabra-fun-p-fon-dlya-prezentatsii-lego-konstruirovanie-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7681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196752"/>
            <a:ext cx="8229600" cy="1243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 descr="C:\Users\user\Downloads\IMG_20220418_103410 (1)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7" y="2132856"/>
            <a:ext cx="2357741" cy="31436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C:\Users\user\Downloads\IMG_20220418_103426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5936" y="2132856"/>
            <a:ext cx="3734424" cy="28008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2386459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Экран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1</cp:revision>
  <dcterms:created xsi:type="dcterms:W3CDTF">2022-04-18T05:37:48Z</dcterms:created>
  <dcterms:modified xsi:type="dcterms:W3CDTF">2022-04-18T05:41:27Z</dcterms:modified>
</cp:coreProperties>
</file>