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64305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Фотоотчет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 проведении тренинга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делать, если вооруженное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нападение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…»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младшей группе № 3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4429132"/>
            <a:ext cx="4000528" cy="1752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Воспитатели: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Ковина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Е.И., Зимина И.А.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Научить детей правильно вести себя при вооруженном нападении, слушать и выполнять команды воспитателя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IMG 20211015 151751.jpg"/>
          <p:cNvPicPr>
            <a:picLocks noChangeAspect="1"/>
          </p:cNvPicPr>
          <p:nvPr/>
        </p:nvPicPr>
        <p:blipFill>
          <a:blip r:embed="rId2" cstate="print"/>
          <a:srcRect t="4166" b="32292"/>
          <a:stretch>
            <a:fillRect/>
          </a:stretch>
        </p:blipFill>
        <p:spPr>
          <a:xfrm>
            <a:off x="1142976" y="3286124"/>
            <a:ext cx="1837718" cy="24288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6182" y="3571876"/>
            <a:ext cx="38576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Тренинг проведен в форме игровой ситуации по мотивам русской народной сказки «Волк и семеро козлят»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НС\Downloads\IMG 20211013 1627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325" y="3714752"/>
            <a:ext cx="3696295" cy="1777064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5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5" name="Рисунок 4" descr="IMG 20211013 16244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38470" y="571480"/>
            <a:ext cx="1443400" cy="3002272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5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6" name="Рисунок 5" descr="IMG 20211013 16245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00166" y="500042"/>
            <a:ext cx="1348371" cy="2804612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5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8" name="Рисунок 7" descr="IMG 20211013 16271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3786190"/>
            <a:ext cx="3500462" cy="1682914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5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12" name="Овальная выноска 11"/>
          <p:cNvSpPr/>
          <p:nvPr/>
        </p:nvSpPr>
        <p:spPr>
          <a:xfrm>
            <a:off x="3071802" y="642918"/>
            <a:ext cx="1785950" cy="1857388"/>
          </a:xfrm>
          <a:prstGeom prst="wedgeEllipseCallout">
            <a:avLst>
              <a:gd name="adj1" fmla="val -47614"/>
              <a:gd name="adj2" fmla="val 73861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Овальная выноска 12"/>
          <p:cNvSpPr/>
          <p:nvPr/>
        </p:nvSpPr>
        <p:spPr>
          <a:xfrm>
            <a:off x="6572264" y="785794"/>
            <a:ext cx="2357454" cy="1857388"/>
          </a:xfrm>
          <a:prstGeom prst="wedgeEllipseCallout">
            <a:avLst>
              <a:gd name="adj1" fmla="val -47614"/>
              <a:gd name="adj2" fmla="val 73861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214678" y="1142984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Закрыли дверь на ключ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572264" y="1285860"/>
            <a:ext cx="2285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Забаррикадировали дверь</a:t>
            </a:r>
            <a:endParaRPr lang="ru-RU" dirty="0"/>
          </a:p>
        </p:txBody>
      </p:sp>
      <p:sp>
        <p:nvSpPr>
          <p:cNvPr id="16" name="Пятно 2 15"/>
          <p:cNvSpPr/>
          <p:nvPr/>
        </p:nvSpPr>
        <p:spPr>
          <a:xfrm>
            <a:off x="3357554" y="3143248"/>
            <a:ext cx="2714644" cy="2857520"/>
          </a:xfrm>
          <a:prstGeom prst="irregularSeal2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000496" y="3857628"/>
            <a:ext cx="13573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Нашли безопасное место и сидели тихо-тихо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857356" y="6215082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Мама-коза позвала охотников, и они прогнали волка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143</TotalTime>
  <Words>58</Words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Фотоотчет о проведении тренинга «Что делать, если вооруженное нападение…» в младшей группе № 3 </vt:lpstr>
      <vt:lpstr>Задачи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Фотоотчет</dc:title>
  <dc:creator>ДНС</dc:creator>
  <cp:lastModifiedBy>ДНС</cp:lastModifiedBy>
  <cp:revision>16</cp:revision>
  <dcterms:created xsi:type="dcterms:W3CDTF">2021-10-15T09:44:32Z</dcterms:created>
  <dcterms:modified xsi:type="dcterms:W3CDTF">2021-10-15T12:18:15Z</dcterms:modified>
</cp:coreProperties>
</file>