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18F-060D-4939-888B-BE623728E17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1E78-1DC7-4924-A7FF-5D4D4227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5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18F-060D-4939-888B-BE623728E17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1E78-1DC7-4924-A7FF-5D4D4227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3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18F-060D-4939-888B-BE623728E17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1E78-1DC7-4924-A7FF-5D4D4227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3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18F-060D-4939-888B-BE623728E17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1E78-1DC7-4924-A7FF-5D4D4227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0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18F-060D-4939-888B-BE623728E17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1E78-1DC7-4924-A7FF-5D4D4227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47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18F-060D-4939-888B-BE623728E17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1E78-1DC7-4924-A7FF-5D4D4227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6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18F-060D-4939-888B-BE623728E17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1E78-1DC7-4924-A7FF-5D4D4227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9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18F-060D-4939-888B-BE623728E17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1E78-1DC7-4924-A7FF-5D4D4227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4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18F-060D-4939-888B-BE623728E17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1E78-1DC7-4924-A7FF-5D4D4227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23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18F-060D-4939-888B-BE623728E17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1E78-1DC7-4924-A7FF-5D4D4227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6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18F-060D-4939-888B-BE623728E17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1E78-1DC7-4924-A7FF-5D4D4227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5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1418F-060D-4939-888B-BE623728E17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71E78-1DC7-4924-A7FF-5D4D4227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8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-1"/>
            <a:ext cx="10515600" cy="32340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 образовательное учреждение «Детский сад «Радуга»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неделя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«Будь здоров!»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с 05.04 по 09.04 2021 г.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группа №5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418444" y="3513221"/>
            <a:ext cx="2929006" cy="257643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первой квалификационной категории                                                Петухова Е.А.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7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Взяли ушки мы за мочки,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 потянем их.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Глазки крепко закрываем,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ружно вместе открываем.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ещё и носики погладим.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50" y="1028999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675" y="1028999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91" y="3628724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225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544416"/>
            <a:ext cx="3932237" cy="332457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есть в продуктах,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 знаем мы,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витамины А,В,С, и Д узнали мы.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335" y="857400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70" y="761147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70" y="3468988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15" y="3574866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426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3091070"/>
            <a:ext cx="3932237" cy="27779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опыты проводили мы.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6" y="3830855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35" y="1029000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35" y="3715351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6" y="1029000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087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415940"/>
            <a:ext cx="3932237" cy="345304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Путешествовали в страну под названием «Здоровье» , в этом помогла нам карта.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 все преодолели и ключ «Здоровья» мы собрали.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нелита\Desktop\Проект\Новая папка (10)\IMG_20210409_1602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2" y="581935"/>
            <a:ext cx="1800000" cy="22645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нелита\Desktop\Проект\Новая папка (10)\IMG_20210409_1619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27" y="3228065"/>
            <a:ext cx="1800000" cy="24640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599" y="457201"/>
            <a:ext cx="2153310" cy="24688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688" y="3228066"/>
            <a:ext cx="2107932" cy="27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9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3060834"/>
            <a:ext cx="3932237" cy="280815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 воздух наши верные друзья.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33" y="3609474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23" y="3609474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33" y="857400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23" y="857400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089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0680" y="2813000"/>
            <a:ext cx="3932237" cy="29140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друзья «Режима дня»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277" y="796451"/>
            <a:ext cx="1800000" cy="2370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277" y="3234121"/>
            <a:ext cx="1800000" cy="2492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528" y="796451"/>
            <a:ext cx="1782995" cy="2370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6527" y="3234121"/>
            <a:ext cx="1782995" cy="24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3108960"/>
            <a:ext cx="3932237" cy="2760028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лучок садили и урожай получили,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С сохранит здоровье нам!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72" y="3468988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61" y="3468988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68" y="857400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12" y="857400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61" y="857400"/>
            <a:ext cx="1800000" cy="2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9890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120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                      Муниципальное автономное дошкольное  образовательное учреждение «Детский сад «Радуга»                                                                                                      Тематическая неделя                                                                                    «Будь здоров!»                                                                              с 05.04 по 09.04 2021 г.                                                                                        группа №5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нелита</dc:creator>
  <cp:lastModifiedBy>нелита</cp:lastModifiedBy>
  <cp:revision>11</cp:revision>
  <dcterms:created xsi:type="dcterms:W3CDTF">2021-04-17T10:32:36Z</dcterms:created>
  <dcterms:modified xsi:type="dcterms:W3CDTF">2021-04-17T12:19:04Z</dcterms:modified>
</cp:coreProperties>
</file>