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2B15A2-A55C-BD15-C3EB-DDB19A879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" y="-24832"/>
            <a:ext cx="7556500" cy="107182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387AD-DB90-85FD-83DC-732E2822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46CA70-04EC-C103-FFC3-4A4EE019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2869EA-24C6-2329-0C3E-8A4FAB02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841BBB-466D-938C-22BD-173F5C977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C45781-5154-6851-F286-3B8C670ED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453CA-55B9-7224-B24E-A7F51A764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9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</cp:revision>
  <dcterms:created xsi:type="dcterms:W3CDTF">2024-03-25T05:47:33Z</dcterms:created>
  <dcterms:modified xsi:type="dcterms:W3CDTF">2024-06-26T12:12:45Z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2024-03-25T00:00:00Z</vt:filetime>
  </property>
</Properties>
</file>