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7B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90786" autoAdjust="0"/>
  </p:normalViewPr>
  <p:slideViewPr>
    <p:cSldViewPr>
      <p:cViewPr varScale="1">
        <p:scale>
          <a:sx n="76" d="100"/>
          <a:sy n="76" d="100"/>
        </p:scale>
        <p:origin x="-84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F168D-9BAA-4872-9D9B-4AF3B0059047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841C3-85E8-4490-ACB7-878207D14A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841C3-85E8-4490-ACB7-878207D14A6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04856" cy="936103"/>
          </a:xfrm>
        </p:spPr>
        <p:txBody>
          <a:bodyPr>
            <a:noAutofit/>
          </a:bodyPr>
          <a:lstStyle/>
          <a:p>
            <a:r>
              <a:rPr lang="ru-RU" sz="2000" b="1" dirty="0"/>
              <a:t>Муниципальное автономное дошкольное</a:t>
            </a:r>
            <a:br>
              <a:rPr lang="ru-RU" sz="2000" b="1" dirty="0"/>
            </a:br>
            <a:r>
              <a:rPr lang="ru-RU" sz="2000" b="1" dirty="0"/>
              <a:t>образовательное учреждение «Детский сад «Радуга»</a:t>
            </a:r>
            <a:br>
              <a:rPr lang="ru-RU" sz="2000" b="1" dirty="0"/>
            </a:br>
            <a:r>
              <a:rPr lang="ru-RU" sz="2000" b="1" dirty="0"/>
              <a:t>Разновозрастная  группа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2132856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День Победы</a:t>
            </a:r>
          </a:p>
          <a:p>
            <a:pPr algn="ctr"/>
            <a:endParaRPr lang="ru-RU" sz="1600" b="1" dirty="0"/>
          </a:p>
          <a:p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60232" y="5733256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Авторы презентации:</a:t>
            </a:r>
          </a:p>
          <a:p>
            <a:r>
              <a:rPr lang="ru-RU" sz="1400" b="1" dirty="0" err="1"/>
              <a:t>Швецова</a:t>
            </a:r>
            <a:r>
              <a:rPr lang="ru-RU" sz="1400" b="1" dirty="0"/>
              <a:t> О.Ю.</a:t>
            </a:r>
          </a:p>
          <a:p>
            <a:r>
              <a:rPr lang="ru-RU" sz="1400" b="1" dirty="0" err="1"/>
              <a:t>Чезганова</a:t>
            </a:r>
            <a:r>
              <a:rPr lang="ru-RU" sz="1400" b="1" dirty="0"/>
              <a:t> В.Б..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67944" y="6309320"/>
            <a:ext cx="1462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Май 2022 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134076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Акция «С вниманием  к ветеранам</a:t>
            </a:r>
            <a:r>
              <a:rPr lang="ru-RU" sz="32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492896"/>
            <a:ext cx="309634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Праздник Победы — 9 мая,</a:t>
            </a:r>
            <a:br>
              <a:rPr lang="ru-RU" sz="1400" b="1" dirty="0"/>
            </a:br>
            <a:r>
              <a:rPr lang="ru-RU" sz="1400" b="1" dirty="0"/>
              <a:t>Вас поздравляем, бабули родные,</a:t>
            </a:r>
            <a:br>
              <a:rPr lang="ru-RU" sz="1400" b="1" dirty="0"/>
            </a:br>
            <a:r>
              <a:rPr lang="ru-RU" sz="1400" b="1" dirty="0"/>
              <a:t>Вместе с Отчизной вынесли вы,</a:t>
            </a:r>
            <a:br>
              <a:rPr lang="ru-RU" sz="1400" b="1" dirty="0"/>
            </a:br>
            <a:r>
              <a:rPr lang="ru-RU" sz="1400" b="1" dirty="0"/>
              <a:t>Суровые тяготы, страшной войны!</a:t>
            </a:r>
            <a:br>
              <a:rPr lang="ru-RU" sz="1400" b="1" dirty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Юность вашу, та война опалила,</a:t>
            </a:r>
            <a:br>
              <a:rPr lang="ru-RU" sz="1400" b="1" dirty="0"/>
            </a:br>
            <a:r>
              <a:rPr lang="ru-RU" sz="1400" b="1" dirty="0"/>
              <a:t>Но веру в победу, она не сломила,</a:t>
            </a:r>
            <a:br>
              <a:rPr lang="ru-RU" sz="1400" b="1" dirty="0"/>
            </a:br>
            <a:r>
              <a:rPr lang="ru-RU" sz="1400" b="1" dirty="0"/>
              <a:t>Сильные женщины русской земли,</a:t>
            </a:r>
            <a:br>
              <a:rPr lang="ru-RU" sz="1400" b="1" dirty="0"/>
            </a:br>
            <a:r>
              <a:rPr lang="ru-RU" sz="1400" b="1" dirty="0"/>
              <a:t>Мужчинам победу добыть помогли!</a:t>
            </a:r>
            <a:br>
              <a:rPr lang="ru-RU" sz="1400" b="1" dirty="0"/>
            </a:br>
            <a:r>
              <a:rPr lang="ru-RU" sz="1400" b="1" dirty="0"/>
              <a:t>Бабули, здоровья вам мы желаем</a:t>
            </a:r>
            <a:br>
              <a:rPr lang="ru-RU" sz="1400" b="1" dirty="0"/>
            </a:br>
            <a:r>
              <a:rPr lang="ru-RU" sz="1400" b="1" dirty="0"/>
              <a:t>И  мирного неба от края до края</a:t>
            </a:r>
            <a:r>
              <a:rPr lang="ru-RU" sz="1200" b="1" dirty="0"/>
              <a:t>!</a:t>
            </a:r>
          </a:p>
        </p:txBody>
      </p:sp>
      <p:pic>
        <p:nvPicPr>
          <p:cNvPr id="3" name="Picture 2" descr="F:\Апрель-июнь(2)\Как хорошо на свете без войны(2)\9 мая\поздр.бабушек\image-2019-05-08 19_16_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204864"/>
            <a:ext cx="4076395" cy="3057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К Дню Победы мы готовились заранее</a:t>
            </a:r>
            <a:br>
              <a:rPr lang="ru-RU" sz="3200" b="1" dirty="0"/>
            </a:br>
            <a:r>
              <a:rPr lang="ru-RU" sz="3200" b="1" dirty="0"/>
              <a:t>И открытки мастерили, </a:t>
            </a:r>
          </a:p>
        </p:txBody>
      </p:sp>
      <p:pic>
        <p:nvPicPr>
          <p:cNvPr id="4" name="Picture 2" descr="C:\Users\Admin\Desktop\Акция С вниманием к ветеранам(2)\изгот открытки ветерану (2)\IMG_20220504_092341.jpg"/>
          <p:cNvPicPr>
            <a:picLocks noChangeAspect="1" noChangeArrowheads="1"/>
          </p:cNvPicPr>
          <p:nvPr/>
        </p:nvPicPr>
        <p:blipFill>
          <a:blip r:embed="rId2" cstate="print"/>
          <a:srcRect l="5334" t="3556" r="3982"/>
          <a:stretch>
            <a:fillRect/>
          </a:stretch>
        </p:blipFill>
        <p:spPr bwMode="auto">
          <a:xfrm>
            <a:off x="899592" y="1484784"/>
            <a:ext cx="3114612" cy="2484335"/>
          </a:xfrm>
          <a:prstGeom prst="rect">
            <a:avLst/>
          </a:prstGeom>
          <a:noFill/>
        </p:spPr>
      </p:pic>
      <p:pic>
        <p:nvPicPr>
          <p:cNvPr id="1027" name="Picture 3" descr="C:\Users\Admin\Desktop\Акция С вниманием к ветеранам(2)\изгот открытки ветерану (2)\IMG_20220504_104153.jpg"/>
          <p:cNvPicPr>
            <a:picLocks noChangeAspect="1" noChangeArrowheads="1"/>
          </p:cNvPicPr>
          <p:nvPr/>
        </p:nvPicPr>
        <p:blipFill>
          <a:blip r:embed="rId3" cstate="print"/>
          <a:srcRect t="9888" r="3595"/>
          <a:stretch>
            <a:fillRect/>
          </a:stretch>
        </p:blipFill>
        <p:spPr bwMode="auto">
          <a:xfrm>
            <a:off x="4355976" y="1484784"/>
            <a:ext cx="3991148" cy="2797959"/>
          </a:xfrm>
          <a:prstGeom prst="rect">
            <a:avLst/>
          </a:prstGeom>
          <a:noFill/>
        </p:spPr>
      </p:pic>
      <p:pic>
        <p:nvPicPr>
          <p:cNvPr id="1026" name="Picture 2" descr="C:\Users\Admin\Desktop\открытка День Победы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933056"/>
            <a:ext cx="2218371" cy="2556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3682752" cy="1440160"/>
          </a:xfrm>
        </p:spPr>
        <p:txBody>
          <a:bodyPr>
            <a:normAutofit/>
          </a:bodyPr>
          <a:lstStyle/>
          <a:p>
            <a:r>
              <a:rPr lang="ru-RU" sz="3200" b="1" dirty="0"/>
              <a:t>Учили песни и стихи</a:t>
            </a:r>
          </a:p>
        </p:txBody>
      </p:sp>
      <p:pic>
        <p:nvPicPr>
          <p:cNvPr id="4" name="Picture 2" descr="F:\Апрель-июнь(2)\Акция С вниманием к ветеранам(2)\май  (2)\IMG_20220428_092701.jpg"/>
          <p:cNvPicPr>
            <a:picLocks noChangeAspect="1" noChangeArrowheads="1"/>
          </p:cNvPicPr>
          <p:nvPr/>
        </p:nvPicPr>
        <p:blipFill>
          <a:blip r:embed="rId2" cstate="print"/>
          <a:srcRect l="4096" t="10923"/>
          <a:stretch>
            <a:fillRect/>
          </a:stretch>
        </p:blipFill>
        <p:spPr bwMode="auto">
          <a:xfrm>
            <a:off x="2339752" y="3501008"/>
            <a:ext cx="3836688" cy="2672680"/>
          </a:xfrm>
          <a:prstGeom prst="rect">
            <a:avLst/>
          </a:prstGeom>
          <a:noFill/>
        </p:spPr>
      </p:pic>
      <p:pic>
        <p:nvPicPr>
          <p:cNvPr id="2051" name="Picture 3" descr="C:\Users\Admin\Desktop\пеня1.jpg"/>
          <p:cNvPicPr>
            <a:picLocks noChangeAspect="1" noChangeArrowheads="1"/>
          </p:cNvPicPr>
          <p:nvPr/>
        </p:nvPicPr>
        <p:blipFill>
          <a:blip r:embed="rId3" cstate="print"/>
          <a:srcRect r="9550"/>
          <a:stretch>
            <a:fillRect/>
          </a:stretch>
        </p:blipFill>
        <p:spPr bwMode="auto">
          <a:xfrm>
            <a:off x="4211960" y="476672"/>
            <a:ext cx="3624404" cy="3005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К ветерану мы ходили</a:t>
            </a:r>
            <a:r>
              <a:rPr lang="en-US" sz="3200" b="1" dirty="0"/>
              <a:t>,</a:t>
            </a:r>
            <a:r>
              <a:rPr lang="ru-RU" sz="3200" b="1" dirty="0"/>
              <a:t> </a:t>
            </a:r>
            <a:br>
              <a:rPr lang="ru-RU" sz="3200" b="1" dirty="0"/>
            </a:br>
            <a:r>
              <a:rPr lang="ru-RU" sz="3200" b="1" dirty="0"/>
              <a:t>И на «концерт на колесах» пригласили!</a:t>
            </a:r>
          </a:p>
        </p:txBody>
      </p:sp>
      <p:pic>
        <p:nvPicPr>
          <p:cNvPr id="2053" name="Picture 5" descr="C:\Users\Admin\Desktop\image-2019-05-08 19_19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2618226" cy="2821493"/>
          </a:xfrm>
          <a:prstGeom prst="rect">
            <a:avLst/>
          </a:prstGeom>
          <a:noFill/>
        </p:spPr>
      </p:pic>
      <p:pic>
        <p:nvPicPr>
          <p:cNvPr id="3074" name="Picture 2" descr="C:\Users\Admin\Desktop\Акция С вниманием к ветеранам(2)\пою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340768"/>
            <a:ext cx="2687105" cy="2308920"/>
          </a:xfrm>
          <a:prstGeom prst="rect">
            <a:avLst/>
          </a:prstGeom>
          <a:noFill/>
        </p:spPr>
      </p:pic>
      <p:pic>
        <p:nvPicPr>
          <p:cNvPr id="3075" name="Picture 3" descr="C:\Users\Admin\Desktop\Акция С вниманием к ветеранам(2)\танцуют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708920"/>
            <a:ext cx="3249899" cy="1961803"/>
          </a:xfrm>
          <a:prstGeom prst="rect">
            <a:avLst/>
          </a:prstGeom>
          <a:noFill/>
        </p:spPr>
      </p:pic>
      <p:pic>
        <p:nvPicPr>
          <p:cNvPr id="3076" name="Picture 4" descr="C:\Users\Admin\Desktop\Акция С вниманием к ветеранам(2)\ncS3ds8wLtHxPoJфото с концерта с детьми.jpg"/>
          <p:cNvPicPr>
            <a:picLocks noChangeAspect="1" noChangeArrowheads="1"/>
          </p:cNvPicPr>
          <p:nvPr/>
        </p:nvPicPr>
        <p:blipFill>
          <a:blip r:embed="rId5" cstate="print"/>
          <a:srcRect t="22866" b="2818"/>
          <a:stretch>
            <a:fillRect/>
          </a:stretch>
        </p:blipFill>
        <p:spPr bwMode="auto">
          <a:xfrm>
            <a:off x="2267744" y="4221088"/>
            <a:ext cx="4074808" cy="2271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19868" cy="1271064"/>
          </a:xfrm>
        </p:spPr>
        <p:txBody>
          <a:bodyPr>
            <a:noAutofit/>
          </a:bodyPr>
          <a:lstStyle/>
          <a:p>
            <a:r>
              <a:rPr lang="ru-RU" sz="3200" b="1" dirty="0"/>
              <a:t>С праздником великим поздравляли</a:t>
            </a:r>
            <a:br>
              <a:rPr lang="ru-RU" sz="3200" b="1" dirty="0"/>
            </a:br>
            <a:r>
              <a:rPr lang="ru-RU" sz="3200" b="1" dirty="0"/>
              <a:t>На концерт Таисию Дмитриевну приглашали </a:t>
            </a:r>
            <a:br>
              <a:rPr lang="ru-RU" sz="3200" b="1" dirty="0"/>
            </a:br>
            <a:r>
              <a:rPr lang="ru-RU" sz="3200" b="1" dirty="0"/>
              <a:t>И здоровья ей желали!</a:t>
            </a:r>
          </a:p>
        </p:txBody>
      </p:sp>
      <p:pic>
        <p:nvPicPr>
          <p:cNvPr id="3075" name="Picture 3" descr="C:\Users\Admin\Desktop\9 мая\image-2019-05-08 19_16_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617" y="1745384"/>
            <a:ext cx="3331368" cy="24985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553582" y="4579564"/>
            <a:ext cx="2122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 родительский актив подготовил подарок ветеранам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BE9E50D-FD07-4152-9929-25D2D59B2F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745384"/>
            <a:ext cx="3527452" cy="26455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8B22121-8C9E-4F84-ABA9-6D7E2CAE86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2280" y="3863353"/>
            <a:ext cx="2031689" cy="27089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1DE6F22-E21B-4A33-B329-2CDED8D6F6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885448"/>
            <a:ext cx="1981583" cy="26421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Праздничный концерт прошёл у нас</a:t>
            </a:r>
            <a:br>
              <a:rPr lang="ru-RU" sz="3200" b="1" dirty="0"/>
            </a:br>
            <a:r>
              <a:rPr lang="ru-RU" sz="3200" b="1" dirty="0"/>
              <a:t>Все выступали просто класс</a:t>
            </a:r>
            <a:r>
              <a:rPr lang="ru-RU" sz="3200" dirty="0"/>
              <a:t>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75C28D8-0464-465C-9543-B6C8C4E6D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049" b="26454"/>
          <a:stretch/>
        </p:blipFill>
        <p:spPr>
          <a:xfrm>
            <a:off x="6876256" y="3068960"/>
            <a:ext cx="2024861" cy="223224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9D84E31-8875-43A5-9756-BEC0322914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93" t="24016" b="30078"/>
          <a:stretch/>
        </p:blipFill>
        <p:spPr>
          <a:xfrm>
            <a:off x="467544" y="1340768"/>
            <a:ext cx="3743148" cy="2520279"/>
          </a:xfrm>
          <a:prstGeom prst="rect">
            <a:avLst/>
          </a:prstGeom>
        </p:spPr>
      </p:pic>
      <p:pic>
        <p:nvPicPr>
          <p:cNvPr id="1026" name="Picture 2" descr="C:\Users\Admin\Desktop\фотоK-g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645024"/>
            <a:ext cx="4352201" cy="2790809"/>
          </a:xfrm>
          <a:prstGeom prst="rect">
            <a:avLst/>
          </a:prstGeom>
          <a:noFill/>
        </p:spPr>
      </p:pic>
      <p:pic>
        <p:nvPicPr>
          <p:cNvPr id="3" name="Picture 2" descr="C:\Users\Admin\Desktop\рассказ  ветера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340768"/>
            <a:ext cx="3455344" cy="1731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Труженицу тыла Полину Васильевну  с праздником Великой Победы поздравляли и подарки от детей и родителей вручали</a:t>
            </a:r>
            <a:endParaRPr lang="ru-RU" sz="2800" dirty="0"/>
          </a:p>
        </p:txBody>
      </p:sp>
      <p:pic>
        <p:nvPicPr>
          <p:cNvPr id="1026" name="Picture 2" descr="C:\Users\Admin\Desktop\IMG_20220506_1848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955" r="8783"/>
          <a:stretch>
            <a:fillRect/>
          </a:stretch>
        </p:blipFill>
        <p:spPr bwMode="auto">
          <a:xfrm>
            <a:off x="1691680" y="1556792"/>
            <a:ext cx="3096344" cy="4165923"/>
          </a:xfrm>
          <a:prstGeom prst="rect">
            <a:avLst/>
          </a:prstGeom>
          <a:noFill/>
        </p:spPr>
      </p:pic>
      <p:pic>
        <p:nvPicPr>
          <p:cNvPr id="1027" name="Picture 3" descr="C:\Users\Admin\Desktop\Полина вас ветеран4.jpg"/>
          <p:cNvPicPr>
            <a:picLocks noChangeAspect="1" noChangeArrowheads="1"/>
          </p:cNvPicPr>
          <p:nvPr/>
        </p:nvPicPr>
        <p:blipFill>
          <a:blip r:embed="rId3" cstate="print"/>
          <a:srcRect l="6859" t="15432" r="8549"/>
          <a:stretch>
            <a:fillRect/>
          </a:stretch>
        </p:blipFill>
        <p:spPr bwMode="auto">
          <a:xfrm>
            <a:off x="5220072" y="2132856"/>
            <a:ext cx="3168353" cy="422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iOZISK9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902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78</Words>
  <Application>Microsoft Office PowerPoint</Application>
  <PresentationFormat>Экран (4:3)</PresentationFormat>
  <Paragraphs>16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Муниципальное автономное дошкольное образовательное учреждение «Детский сад «Радуга» Разновозрастная  группа</vt:lpstr>
      <vt:lpstr>К Дню Победы мы готовились заранее И открытки мастерили, </vt:lpstr>
      <vt:lpstr>Учили песни и стихи</vt:lpstr>
      <vt:lpstr>К ветерану мы ходили,  И на «концерт на колесах» пригласили!</vt:lpstr>
      <vt:lpstr>С праздником великим поздравляли На концерт Таисию Дмитриевну приглашали  И здоровья ей желали!</vt:lpstr>
      <vt:lpstr>Праздничный концерт прошёл у нас Все выступали просто класс!</vt:lpstr>
      <vt:lpstr>Труженицу тыла Полину Васильевну  с праздником Великой Победы поздравляли и подарки от детей и родителей вручали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№5» Старшая группа</dc:title>
  <dc:creator>Admin</dc:creator>
  <cp:lastModifiedBy>Пользователь Windows</cp:lastModifiedBy>
  <cp:revision>46</cp:revision>
  <dcterms:created xsi:type="dcterms:W3CDTF">2018-05-08T10:27:45Z</dcterms:created>
  <dcterms:modified xsi:type="dcterms:W3CDTF">2022-05-07T06:50:26Z</dcterms:modified>
</cp:coreProperties>
</file>