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700" r:id="rId4"/>
  </p:sldMasterIdLst>
  <p:sldIdLst>
    <p:sldId id="256" r:id="rId5"/>
    <p:sldId id="257" r:id="rId6"/>
    <p:sldId id="259" r:id="rId7"/>
    <p:sldId id="262" r:id="rId8"/>
    <p:sldId id="261" r:id="rId9"/>
    <p:sldId id="263" r:id="rId10"/>
    <p:sldId id="260" r:id="rId11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3CD"/>
    <a:srgbClr val="FFE6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5" d="100"/>
          <a:sy n="65" d="100"/>
        </p:scale>
        <p:origin x="132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1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3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18" Type="http://schemas.openxmlformats.org/officeDocument/2006/relationships/hyperlink" Target="http://img1.liveinternet.ru/images/attach/c/8/102/649/102649631_122.png" TargetMode="Externa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hyperlink" Target="http://www.magicnazona.rs/wp-content/uploads/2013/09/nedelja-115x140.jpg" TargetMode="External"/><Relationship Id="rId2" Type="http://schemas.openxmlformats.org/officeDocument/2006/relationships/slideLayout" Target="../slideLayouts/slideLayout38.xml"/><Relationship Id="rId16" Type="http://schemas.openxmlformats.org/officeDocument/2006/relationships/hyperlink" Target="http://okartinkah.ru/img/kartinki-dlya-fona-prezentacii-2342/kartinki-dlya-fona-prezentacii-14.jpg" TargetMode="Externa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hyperlink" Target="http://www.playcast.ru/uploads/2015/02/15/12131596.png" TargetMode="External"/><Relationship Id="rId10" Type="http://schemas.openxmlformats.org/officeDocument/2006/relationships/slideLayout" Target="../slideLayouts/slideLayout46.xml"/><Relationship Id="rId19" Type="http://schemas.openxmlformats.org/officeDocument/2006/relationships/hyperlink" Target="http://s29.postimg.org/nkybps24n/05584bc9.png" TargetMode="Externa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stomShape 1"/>
          <p:cNvSpPr/>
          <p:nvPr/>
        </p:nvSpPr>
        <p:spPr>
          <a:xfrm>
            <a:off x="0" y="0"/>
            <a:ext cx="9143640" cy="6857640"/>
          </a:xfrm>
          <a:prstGeom prst="frame">
            <a:avLst>
              <a:gd name="adj1" fmla="val 1616"/>
            </a:avLst>
          </a:prstGeom>
          <a:solidFill>
            <a:srgbClr val="FFC000"/>
          </a:solidFill>
          <a:ln>
            <a:solidFill>
              <a:schemeClr val="accent6">
                <a:lumMod val="60000"/>
                <a:lumOff val="40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4" name="Рисунок 8"/>
          <p:cNvPicPr/>
          <p:nvPr/>
        </p:nvPicPr>
        <p:blipFill>
          <a:blip r:embed="rId15"/>
          <a:stretch/>
        </p:blipFill>
        <p:spPr>
          <a:xfrm>
            <a:off x="0" y="4830840"/>
            <a:ext cx="1981080" cy="2026800"/>
          </a:xfrm>
          <a:prstGeom prst="rect">
            <a:avLst/>
          </a:prstGeom>
          <a:ln>
            <a:noFill/>
          </a:ln>
        </p:spPr>
      </p:pic>
      <p:pic>
        <p:nvPicPr>
          <p:cNvPr id="2" name="Рисунок 10"/>
          <p:cNvPicPr/>
          <p:nvPr/>
        </p:nvPicPr>
        <p:blipFill>
          <a:blip r:embed="rId16"/>
          <a:stretch/>
        </p:blipFill>
        <p:spPr>
          <a:xfrm>
            <a:off x="7165440" y="4830840"/>
            <a:ext cx="1978560" cy="2026800"/>
          </a:xfrm>
          <a:prstGeom prst="rect">
            <a:avLst/>
          </a:prstGeom>
          <a:ln>
            <a:noFill/>
          </a:ln>
        </p:spPr>
      </p:pic>
      <p:pic>
        <p:nvPicPr>
          <p:cNvPr id="3" name="Рисунок 9"/>
          <p:cNvPicPr/>
          <p:nvPr/>
        </p:nvPicPr>
        <p:blipFill>
          <a:blip r:embed="rId15"/>
          <a:stretch/>
        </p:blipFill>
        <p:spPr>
          <a:xfrm rot="5400000">
            <a:off x="23040" y="-22680"/>
            <a:ext cx="1981080" cy="2026800"/>
          </a:xfrm>
          <a:prstGeom prst="rect">
            <a:avLst/>
          </a:prstGeom>
          <a:ln>
            <a:noFill/>
          </a:ln>
        </p:spPr>
      </p:pic>
      <p:sp>
        <p:nvSpPr>
          <p:cNvPr id="4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A36F51F3-BDE1-4F4E-B478-16B44BB45BBB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3/17/2022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5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6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92A15F35-2501-4850-B3DB-6E140BBBD59F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7" name="CustomShape 5"/>
          <p:cNvSpPr/>
          <p:nvPr/>
        </p:nvSpPr>
        <p:spPr>
          <a:xfrm>
            <a:off x="1344960" y="2493000"/>
            <a:ext cx="6523200" cy="762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en-US" sz="4400" b="1" i="1" strike="noStrike" spc="49">
                <a:solidFill>
                  <a:srgbClr val="C06317"/>
                </a:solidFill>
                <a:latin typeface="Book Antiqua"/>
              </a:rPr>
              <a:t>Шаблоны «Масленица»</a:t>
            </a:r>
            <a:endParaRPr lang="en-US" sz="4400" b="0" strike="noStrike" spc="-1">
              <a:latin typeface="Arial"/>
            </a:endParaRPr>
          </a:p>
        </p:txBody>
      </p:sp>
      <p:pic>
        <p:nvPicPr>
          <p:cNvPr id="8" name="Рисунок 12"/>
          <p:cNvPicPr/>
          <p:nvPr/>
        </p:nvPicPr>
        <p:blipFill>
          <a:blip r:embed="rId17"/>
          <a:stretch/>
        </p:blipFill>
        <p:spPr>
          <a:xfrm rot="10800000">
            <a:off x="9144000" y="2027160"/>
            <a:ext cx="2197080" cy="2026800"/>
          </a:xfrm>
          <a:prstGeom prst="rect">
            <a:avLst/>
          </a:prstGeom>
          <a:ln>
            <a:noFill/>
          </a:ln>
        </p:spPr>
      </p:pic>
      <p:pic>
        <p:nvPicPr>
          <p:cNvPr id="9" name="Рисунок 14"/>
          <p:cNvPicPr/>
          <p:nvPr/>
        </p:nvPicPr>
        <p:blipFill>
          <a:blip r:embed="rId18"/>
          <a:stretch/>
        </p:blipFill>
        <p:spPr>
          <a:xfrm>
            <a:off x="6633360" y="0"/>
            <a:ext cx="2510280" cy="2492640"/>
          </a:xfrm>
          <a:prstGeom prst="rect">
            <a:avLst/>
          </a:prstGeom>
          <a:ln>
            <a:noFill/>
          </a:ln>
        </p:spPr>
      </p:pic>
      <p:sp>
        <p:nvSpPr>
          <p:cNvPr id="10" name="CustomShape 6"/>
          <p:cNvSpPr/>
          <p:nvPr/>
        </p:nvSpPr>
        <p:spPr>
          <a:xfrm>
            <a:off x="2085120" y="3285000"/>
            <a:ext cx="4938840" cy="91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" name="PlaceHolder 7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правки текста заголовка щёлкните мышью</a:t>
            </a:r>
          </a:p>
        </p:txBody>
      </p:sp>
      <p:sp>
        <p:nvSpPr>
          <p:cNvPr id="12" name="PlaceHolder 8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ustomShape 1"/>
          <p:cNvSpPr/>
          <p:nvPr/>
        </p:nvSpPr>
        <p:spPr>
          <a:xfrm>
            <a:off x="0" y="0"/>
            <a:ext cx="9143640" cy="6857640"/>
          </a:xfrm>
          <a:prstGeom prst="frame">
            <a:avLst>
              <a:gd name="adj1" fmla="val 1616"/>
            </a:avLst>
          </a:prstGeom>
          <a:solidFill>
            <a:srgbClr val="FFC000"/>
          </a:solidFill>
          <a:ln>
            <a:solidFill>
              <a:schemeClr val="accent6">
                <a:lumMod val="60000"/>
                <a:lumOff val="40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0" name="Рисунок 6"/>
          <p:cNvPicPr/>
          <p:nvPr/>
        </p:nvPicPr>
        <p:blipFill>
          <a:blip r:embed="rId15"/>
          <a:stretch/>
        </p:blipFill>
        <p:spPr>
          <a:xfrm>
            <a:off x="424080" y="256320"/>
            <a:ext cx="8295480" cy="6345000"/>
          </a:xfrm>
          <a:prstGeom prst="rect">
            <a:avLst/>
          </a:prstGeom>
          <a:ln>
            <a:noFill/>
          </a:ln>
        </p:spPr>
      </p:pic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52" name="PlaceHolder 3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53" name="PlaceHolder 4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1BD20897-F05E-4929-837E-913245DA0766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3/17/2022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54" name="PlaceHolder 5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55" name="PlaceHolder 6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0E385383-9FB6-497B-AD9A-2497228B02A0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0" y="0"/>
            <a:ext cx="9143640" cy="6857640"/>
          </a:xfrm>
          <a:prstGeom prst="frame">
            <a:avLst>
              <a:gd name="adj1" fmla="val 1616"/>
            </a:avLst>
          </a:prstGeom>
          <a:solidFill>
            <a:srgbClr val="FFC000"/>
          </a:solidFill>
          <a:ln>
            <a:solidFill>
              <a:schemeClr val="accent6">
                <a:lumMod val="60000"/>
                <a:lumOff val="40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3" name="CustomShape 2"/>
          <p:cNvSpPr/>
          <p:nvPr/>
        </p:nvSpPr>
        <p:spPr>
          <a:xfrm>
            <a:off x="971640" y="404640"/>
            <a:ext cx="7632360" cy="5760360"/>
          </a:xfrm>
          <a:prstGeom prst="roundRect">
            <a:avLst>
              <a:gd name="adj" fmla="val 16667"/>
            </a:avLst>
          </a:prstGeom>
          <a:solidFill>
            <a:srgbClr val="E3EAB6"/>
          </a:solidFill>
          <a:ln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4" name="Рисунок 16"/>
          <p:cNvPicPr/>
          <p:nvPr/>
        </p:nvPicPr>
        <p:blipFill>
          <a:blip r:embed="rId15"/>
          <a:stretch/>
        </p:blipFill>
        <p:spPr>
          <a:xfrm>
            <a:off x="395640" y="3645000"/>
            <a:ext cx="1910520" cy="2588760"/>
          </a:xfrm>
          <a:prstGeom prst="rect">
            <a:avLst/>
          </a:prstGeom>
          <a:ln>
            <a:noFill/>
          </a:ln>
        </p:spPr>
      </p:pic>
      <p:sp>
        <p:nvSpPr>
          <p:cNvPr id="95" name="PlaceHolder 3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96" name="PlaceHolder 4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165E677B-C449-40FD-A85C-C0C5C264897F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3/17/2022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97" name="PlaceHolder 5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98" name="PlaceHolder 6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7CF32D23-5AFA-48BC-9EC3-0A7A80F7A7A6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99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1"/>
          <p:cNvSpPr/>
          <p:nvPr/>
        </p:nvSpPr>
        <p:spPr>
          <a:xfrm>
            <a:off x="0" y="0"/>
            <a:ext cx="9143640" cy="6857640"/>
          </a:xfrm>
          <a:prstGeom prst="frame">
            <a:avLst>
              <a:gd name="adj1" fmla="val 1616"/>
            </a:avLst>
          </a:prstGeom>
          <a:solidFill>
            <a:srgbClr val="FFC000"/>
          </a:solidFill>
          <a:ln>
            <a:solidFill>
              <a:schemeClr val="accent6">
                <a:lumMod val="60000"/>
                <a:lumOff val="40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3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9CE591F7-13ED-45DD-8C2E-51805BD5388A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3/17/2022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D991A982-25B1-481F-B57C-61638138AD47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86" name="CustomShape 5"/>
          <p:cNvSpPr/>
          <p:nvPr/>
        </p:nvSpPr>
        <p:spPr>
          <a:xfrm>
            <a:off x="2931840" y="260640"/>
            <a:ext cx="2616840" cy="64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en-US" sz="3600" b="1" i="1" strike="noStrike" spc="49">
                <a:solidFill>
                  <a:srgbClr val="80420F"/>
                </a:solidFill>
                <a:latin typeface="Calibri"/>
              </a:rPr>
              <a:t>Источники </a:t>
            </a:r>
            <a:endParaRPr lang="en-US" sz="3600" b="0" strike="noStrike" spc="-1">
              <a:latin typeface="Arial"/>
            </a:endParaRPr>
          </a:p>
        </p:txBody>
      </p:sp>
      <p:sp>
        <p:nvSpPr>
          <p:cNvPr id="187" name="CustomShape 6"/>
          <p:cNvSpPr/>
          <p:nvPr/>
        </p:nvSpPr>
        <p:spPr>
          <a:xfrm>
            <a:off x="251640" y="980640"/>
            <a:ext cx="8424720" cy="173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u="sng" strike="noStrike" spc="-1">
                <a:solidFill>
                  <a:srgbClr val="0000FF"/>
                </a:solidFill>
                <a:uFillTx/>
                <a:latin typeface="Calibri"/>
                <a:hlinkClick r:id="rId15"/>
              </a:rPr>
              <a:t>http://www.playcast.ru/uploads/2015/02/15/12131596.png</a:t>
            </a: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девушка с блинами </a:t>
            </a:r>
            <a:r>
              <a:rPr lang="en-US" sz="1800" b="0" u="sng" strike="noStrike" spc="-1">
                <a:solidFill>
                  <a:srgbClr val="0000FF"/>
                </a:solidFill>
                <a:uFillTx/>
                <a:latin typeface="Calibri"/>
                <a:hlinkClick r:id="rId16"/>
              </a:rPr>
              <a:t>http://okartinkah.ru/img/kartinki-dlya-fona-prezentacii-2342/kartinki-dlya-fona-prezentacii-14.jpg</a:t>
            </a: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основной фон 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u="sng" strike="noStrike" spc="-1">
                <a:solidFill>
                  <a:srgbClr val="0000FF"/>
                </a:solidFill>
                <a:uFillTx/>
                <a:latin typeface="Calibri"/>
                <a:hlinkClick r:id="rId17"/>
              </a:rPr>
              <a:t>http://www.magicnazona.rs/wp-content/uploads/2013/09/nedelja-115x140.jpg</a:t>
            </a: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солнце 1 </a:t>
            </a:r>
            <a:r>
              <a:rPr lang="en-US" sz="1800" b="0" u="sng" strike="noStrike" spc="-1">
                <a:solidFill>
                  <a:srgbClr val="0000FF"/>
                </a:solidFill>
                <a:uFillTx/>
                <a:latin typeface="Calibri"/>
                <a:hlinkClick r:id="rId18"/>
              </a:rPr>
              <a:t>http://img1.liveinternet.ru/images/attach/c/8/102/649/102649631_122.png</a:t>
            </a: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уголок </a:t>
            </a:r>
            <a:r>
              <a:rPr lang="en-US" sz="1800" b="0" u="sng" strike="noStrike" spc="-1">
                <a:solidFill>
                  <a:srgbClr val="0000FF"/>
                </a:solidFill>
                <a:uFillTx/>
                <a:latin typeface="Calibri"/>
                <a:hlinkClick r:id="rId19"/>
              </a:rPr>
              <a:t>http://s29.postimg.org/nkybps24n/05584bc9.png</a:t>
            </a: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солнце 2</a:t>
            </a:r>
            <a:endParaRPr lang="en-US" sz="1800" b="0" strike="noStrike" spc="-1"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57290" y="2500306"/>
            <a:ext cx="6572296" cy="1143008"/>
          </a:xfrm>
          <a:prstGeom prst="rect">
            <a:avLst/>
          </a:prstGeom>
          <a:solidFill>
            <a:srgbClr val="FFF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642918"/>
            <a:ext cx="7429552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Фотоотчет</a:t>
            </a:r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о проведении Масленицы </a:t>
            </a:r>
            <a:b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во второй младшей группе № 3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39752" y="5589240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Воспитатели: </a:t>
            </a:r>
            <a:r>
              <a:rPr lang="ru-RU" dirty="0" err="1" smtClean="0">
                <a:solidFill>
                  <a:srgbClr val="FF0000"/>
                </a:solidFill>
              </a:rPr>
              <a:t>Ковина</a:t>
            </a:r>
            <a:r>
              <a:rPr lang="ru-RU" dirty="0" smtClean="0">
                <a:solidFill>
                  <a:srgbClr val="FF0000"/>
                </a:solidFill>
              </a:rPr>
              <a:t> Е.И., Зимина И.А.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000232" y="642918"/>
            <a:ext cx="614366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Приобщать детей к русским традициям, к родной культуре.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Знакомить с русским народным праздником Масленица, ее значением, символами, традициями.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-Воспитывать уважительное отношение к традициям русского народа, умение и желание применять их в жизни; любовь к родному краю.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-Знакомить с русскими народными играми; учить в них играть, соблюдая правила, используя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заклички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571480"/>
            <a:ext cx="5043494" cy="625272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Масленица пришла, веселье принесла</a:t>
            </a:r>
          </a:p>
        </p:txBody>
      </p:sp>
      <p:pic>
        <p:nvPicPr>
          <p:cNvPr id="9" name="Picture 15" descr="C:\Users\ДНС\Downloads\IMG-fe800ef098486210df7ed1e68aa35cb3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1935" y="1358634"/>
            <a:ext cx="1792110" cy="2389480"/>
          </a:xfrm>
          <a:prstGeom prst="roundRect">
            <a:avLst>
              <a:gd name="adj" fmla="val 16667"/>
            </a:avLst>
          </a:prstGeom>
          <a:ln w="28575">
            <a:solidFill>
              <a:srgbClr val="FFC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13" descr="C:\Users\ДНС\Downloads\IMG_20220305_103854.jpg"/>
          <p:cNvPicPr>
            <a:picLocks noChangeAspect="1" noChangeArrowheads="1"/>
          </p:cNvPicPr>
          <p:nvPr/>
        </p:nvPicPr>
        <p:blipFill rotWithShape="1">
          <a:blip r:embed="rId3"/>
          <a:srcRect l="5658" r="23104"/>
          <a:stretch/>
        </p:blipFill>
        <p:spPr bwMode="auto">
          <a:xfrm>
            <a:off x="4639380" y="1418657"/>
            <a:ext cx="2674815" cy="1805186"/>
          </a:xfrm>
          <a:prstGeom prst="roundRect">
            <a:avLst>
              <a:gd name="adj" fmla="val 16667"/>
            </a:avLst>
          </a:prstGeom>
          <a:ln w="28575">
            <a:solidFill>
              <a:srgbClr val="FFC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9" descr="C:\Users\ДНС\Downloads\IMG_20220305_103844.jpg"/>
          <p:cNvPicPr>
            <a:picLocks noChangeAspect="1" noChangeArrowheads="1"/>
          </p:cNvPicPr>
          <p:nvPr/>
        </p:nvPicPr>
        <p:blipFill rotWithShape="1">
          <a:blip r:embed="rId4"/>
          <a:srcRect b="29824"/>
          <a:stretch/>
        </p:blipFill>
        <p:spPr bwMode="auto">
          <a:xfrm>
            <a:off x="5976788" y="3752935"/>
            <a:ext cx="1562371" cy="2280549"/>
          </a:xfrm>
          <a:prstGeom prst="roundRect">
            <a:avLst>
              <a:gd name="adj" fmla="val 16667"/>
            </a:avLst>
          </a:prstGeom>
          <a:ln w="38100">
            <a:solidFill>
              <a:srgbClr val="FFC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5" descr="C:\Users\ДНС\Downloads\IMG-ab4da1407ea6f27e825fdf0653202025-V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68377" y="3501008"/>
            <a:ext cx="1827856" cy="2437141"/>
          </a:xfrm>
          <a:prstGeom prst="roundRect">
            <a:avLst>
              <a:gd name="adj" fmla="val 16667"/>
            </a:avLst>
          </a:prstGeom>
          <a:ln w="28575">
            <a:solidFill>
              <a:srgbClr val="FFC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33771" y="609521"/>
            <a:ext cx="50355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Пальчиковая игра «Печем блины»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35896" y="5229200"/>
            <a:ext cx="44212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 «Передай горячий блин»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7" descr="C:\Users\ДНС\Downloads\IMG_20220305_1038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30262" y="1585596"/>
            <a:ext cx="1466073" cy="30494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FFC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C:\Users\ДНС\Downloads\IMG-bf7767fcd9f2a8daae8bc3b227d325f6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640" y="1268760"/>
            <a:ext cx="1794693" cy="23929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FFC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4" descr="C:\Users\ДНС\Downloads\IMG-bd2d36fc07ca6a668e2e77445111e8c3-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896" y="2412099"/>
            <a:ext cx="1788790" cy="23850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FFC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1978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356634" y="652046"/>
            <a:ext cx="401556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Масленица,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приходи, Весну-</a:t>
            </a:r>
            <a:r>
              <a:rPr kumimoji="0" lang="ru-RU" sz="24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красну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приводи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6" descr="C:\Users\ДНС\Downloads\IMG-a8a6400d0e86bddd5cdcba189d769960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7823" y="1841055"/>
            <a:ext cx="2849893" cy="2137420"/>
          </a:xfrm>
          <a:prstGeom prst="roundRect">
            <a:avLst>
              <a:gd name="adj" fmla="val 11111"/>
            </a:avLst>
          </a:prstGeom>
          <a:ln w="190500" cap="rnd">
            <a:solidFill>
              <a:srgbClr val="FFC0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Picture 17" descr="C:\Users\ДНС\Downloads\IMG-ae9172329007f32fd833f060602dfa79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45096" y="1988840"/>
            <a:ext cx="2455801" cy="1841851"/>
          </a:xfrm>
          <a:prstGeom prst="roundRect">
            <a:avLst>
              <a:gd name="adj" fmla="val 11111"/>
            </a:avLst>
          </a:prstGeom>
          <a:ln w="190500" cap="rnd">
            <a:solidFill>
              <a:srgbClr val="FFC0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Picture 2" descr="C:\Users\ДНС\Downloads\IMG-d136e690437aed6ca92558f9a7a10d37-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76735" y="3140968"/>
            <a:ext cx="2135425" cy="2847233"/>
          </a:xfrm>
          <a:prstGeom prst="roundRect">
            <a:avLst>
              <a:gd name="adj" fmla="val 11111"/>
            </a:avLst>
          </a:prstGeom>
          <a:ln w="190500" cap="rnd">
            <a:solidFill>
              <a:srgbClr val="FFC0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68420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3744" y="332656"/>
            <a:ext cx="5626608" cy="1142640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«Лепим, лепим ком большой»</a:t>
            </a:r>
            <a:b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(коммуникативная игра)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10" descr="C:\Users\ДНС\Downloads\IMG_20220305_103852.jpg"/>
          <p:cNvPicPr>
            <a:picLocks noChangeAspect="1" noChangeArrowheads="1"/>
          </p:cNvPicPr>
          <p:nvPr/>
        </p:nvPicPr>
        <p:blipFill rotWithShape="1">
          <a:blip r:embed="rId2"/>
          <a:srcRect l="6193" r="23296"/>
          <a:stretch/>
        </p:blipFill>
        <p:spPr bwMode="auto">
          <a:xfrm>
            <a:off x="4927048" y="1475296"/>
            <a:ext cx="2549124" cy="17380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8" descr="C:\Users\ДНС\Downloads\IMG_20220305_103830.jpg"/>
          <p:cNvPicPr>
            <a:picLocks noChangeAspect="1" noChangeArrowheads="1"/>
          </p:cNvPicPr>
          <p:nvPr/>
        </p:nvPicPr>
        <p:blipFill rotWithShape="1">
          <a:blip r:embed="rId3"/>
          <a:srcRect b="20636"/>
          <a:stretch/>
        </p:blipFill>
        <p:spPr bwMode="auto">
          <a:xfrm>
            <a:off x="1979712" y="1573320"/>
            <a:ext cx="1832066" cy="3024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18" descr="C:\Users\ДНС\Downloads\IMG-1af78fd0543c30215c05020f9137ce16-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08634" y="3409440"/>
            <a:ext cx="1975534" cy="26340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470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64803" y="764704"/>
            <a:ext cx="57513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теперь пришла пора испробовать настоящих теплых блинчиков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4" descr="C:\Users\ДНС\Downloads\IMG_20220305_113851.jpg"/>
          <p:cNvPicPr>
            <a:picLocks noChangeAspect="1" noChangeArrowheads="1"/>
          </p:cNvPicPr>
          <p:nvPr/>
        </p:nvPicPr>
        <p:blipFill rotWithShape="1">
          <a:blip r:embed="rId2"/>
          <a:srcRect b="29609"/>
          <a:stretch/>
        </p:blipFill>
        <p:spPr bwMode="auto">
          <a:xfrm>
            <a:off x="3944811" y="1988841"/>
            <a:ext cx="1670293" cy="2445508"/>
          </a:xfrm>
          <a:prstGeom prst="ellipse">
            <a:avLst/>
          </a:prstGeom>
          <a:ln w="76200" cap="rnd">
            <a:solidFill>
              <a:srgbClr val="FFC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12" descr="C:\Users\ДНС\Downloads\IMG_20220305_113842.jpg"/>
          <p:cNvPicPr>
            <a:picLocks noChangeAspect="1" noChangeArrowheads="1"/>
          </p:cNvPicPr>
          <p:nvPr/>
        </p:nvPicPr>
        <p:blipFill rotWithShape="1">
          <a:blip r:embed="rId3"/>
          <a:srcRect b="31976"/>
          <a:stretch/>
        </p:blipFill>
        <p:spPr bwMode="auto">
          <a:xfrm>
            <a:off x="2196891" y="3000614"/>
            <a:ext cx="1799045" cy="2545464"/>
          </a:xfrm>
          <a:prstGeom prst="ellipse">
            <a:avLst/>
          </a:prstGeom>
          <a:ln w="76200" cap="rnd">
            <a:solidFill>
              <a:srgbClr val="FFC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11" descr="C:\Users\ДНС\Downloads\IMG_20220305_113837.jpg"/>
          <p:cNvPicPr>
            <a:picLocks noChangeAspect="1" noChangeArrowheads="1"/>
          </p:cNvPicPr>
          <p:nvPr/>
        </p:nvPicPr>
        <p:blipFill rotWithShape="1">
          <a:blip r:embed="rId4"/>
          <a:srcRect b="31906"/>
          <a:stretch/>
        </p:blipFill>
        <p:spPr bwMode="auto">
          <a:xfrm>
            <a:off x="5760378" y="2741125"/>
            <a:ext cx="1980410" cy="2804953"/>
          </a:xfrm>
          <a:prstGeom prst="ellipse">
            <a:avLst/>
          </a:prstGeom>
          <a:ln w="76200" cap="rnd">
            <a:solidFill>
              <a:srgbClr val="FFC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9675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</TotalTime>
  <Words>42</Words>
  <Application>Microsoft Office PowerPoint</Application>
  <PresentationFormat>Экран (4:3)</PresentationFormat>
  <Paragraphs>13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7</vt:i4>
      </vt:variant>
    </vt:vector>
  </HeadingPairs>
  <TitlesOfParts>
    <vt:vector size="18" baseType="lpstr">
      <vt:lpstr>Arial</vt:lpstr>
      <vt:lpstr>Book Antiqua</vt:lpstr>
      <vt:lpstr>Calibri</vt:lpstr>
      <vt:lpstr>DejaVu Sans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Масленица пришла, веселье принесла</vt:lpstr>
      <vt:lpstr>Презентация PowerPoint</vt:lpstr>
      <vt:lpstr>Презентация PowerPoint</vt:lpstr>
      <vt:lpstr>«Лепим, лепим ком большой» (коммуникативная игра)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</dc:creator>
  <cp:lastModifiedBy>Пользователь Windows</cp:lastModifiedBy>
  <cp:revision>31</cp:revision>
  <dcterms:created xsi:type="dcterms:W3CDTF">2016-02-19T11:11:27Z</dcterms:created>
  <dcterms:modified xsi:type="dcterms:W3CDTF">2022-03-17T09:05:04Z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5</vt:i4>
  </property>
</Properties>
</file>