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183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  <a:alpha val="96000"/>
              </a:schemeClr>
            </a:gs>
            <a:gs pos="13000">
              <a:schemeClr val="accent1">
                <a:tint val="66000"/>
                <a:satMod val="160000"/>
                <a:alpha val="96000"/>
              </a:schemeClr>
            </a:gs>
            <a:gs pos="33000">
              <a:schemeClr val="accent1">
                <a:lumMod val="75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43182"/>
            <a:ext cx="8229600" cy="1143000"/>
          </a:xfrm>
        </p:spPr>
        <p:txBody>
          <a:bodyPr>
            <a:normAutofit fontScale="90000"/>
          </a:bodyPr>
          <a:lstStyle/>
          <a:p>
            <a:pPr marR="179705" algn="ctr">
              <a:lnSpc>
                <a:spcPct val="107000"/>
              </a:lnSpc>
              <a:spcAft>
                <a:spcPts val="0"/>
              </a:spcAft>
            </a:pPr>
            <a:r>
              <a:rPr lang="ru-RU" b="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Фоторепортаж </a:t>
            </a:r>
            <a:br>
              <a:rPr lang="ru-RU" b="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 проведении мероприятий  </a:t>
            </a:r>
            <a:br>
              <a:rPr lang="ru-RU" b="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профилактике  пожарной безопасности в подготовительной </a:t>
            </a:r>
            <a:r>
              <a:rPr lang="ru-RU" b="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группе № 8 МАДОУ «Детский сад «Радуга»</a:t>
            </a:r>
            <a:endParaRPr lang="ru-RU" b="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2066" y="4786322"/>
            <a:ext cx="2928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Воспитатели:</a:t>
            </a:r>
          </a:p>
          <a:p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Ковина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Е.И.</a:t>
            </a:r>
          </a:p>
          <a:p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Лунегова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Н.А.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Формировать у дошкольников осознанное отношение к выполнению правил пожарной безопасности.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</a:t>
            </a:r>
          </a:p>
          <a:p>
            <a:pPr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Расширять знания о профессии пожарного.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Продолжать знакомство с правилами пожарной безопасности.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у детей чувство уважения к профессии пожарных.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51062" t="54687" r="46193" b="30664"/>
          <a:stretch>
            <a:fillRect/>
          </a:stretch>
        </p:blipFill>
        <p:spPr bwMode="auto">
          <a:xfrm rot="19590212">
            <a:off x="5510242" y="2706568"/>
            <a:ext cx="426247" cy="127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Выноска-облако 10"/>
          <p:cNvSpPr/>
          <p:nvPr/>
        </p:nvSpPr>
        <p:spPr>
          <a:xfrm>
            <a:off x="2071670" y="2000240"/>
            <a:ext cx="3429024" cy="1643074"/>
          </a:xfrm>
          <a:prstGeom prst="cloudCallout">
            <a:avLst>
              <a:gd name="adj1" fmla="val -6063"/>
              <a:gd name="adj2" fmla="val 1164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-облако 9"/>
          <p:cNvSpPr/>
          <p:nvPr/>
        </p:nvSpPr>
        <p:spPr>
          <a:xfrm>
            <a:off x="2357422" y="142852"/>
            <a:ext cx="4572032" cy="1357322"/>
          </a:xfrm>
          <a:prstGeom prst="cloudCallout">
            <a:avLst>
              <a:gd name="adj1" fmla="val -43950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b="19350"/>
          <a:stretch>
            <a:fillRect/>
          </a:stretch>
        </p:blipFill>
        <p:spPr bwMode="auto">
          <a:xfrm>
            <a:off x="1142976" y="3571876"/>
            <a:ext cx="1774960" cy="29775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7" name="Picture 3" descr="C:\Users\ДНС\Desktop\пожарная безопасность\IMG_20210205_102940.jpg"/>
          <p:cNvPicPr>
            <a:picLocks noChangeAspect="1" noChangeArrowheads="1"/>
          </p:cNvPicPr>
          <p:nvPr/>
        </p:nvPicPr>
        <p:blipFill>
          <a:blip r:embed="rId4" cstate="print"/>
          <a:srcRect b="21154"/>
          <a:stretch>
            <a:fillRect/>
          </a:stretch>
        </p:blipFill>
        <p:spPr bwMode="auto">
          <a:xfrm>
            <a:off x="4071934" y="3643314"/>
            <a:ext cx="1785950" cy="29289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 l="56552" t="21484" r="25329" b="16992"/>
          <a:stretch>
            <a:fillRect/>
          </a:stretch>
        </p:blipFill>
        <p:spPr bwMode="auto">
          <a:xfrm>
            <a:off x="6215074" y="1785926"/>
            <a:ext cx="1833575" cy="35004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/>
          <a:srcRect l="57314" t="49973" r="32351" b="25400"/>
          <a:stretch>
            <a:fillRect/>
          </a:stretch>
        </p:blipFill>
        <p:spPr bwMode="auto">
          <a:xfrm>
            <a:off x="571472" y="285728"/>
            <a:ext cx="1928826" cy="2584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500298" y="2285992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«Найди и назови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причины пожара»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488" y="357166"/>
            <a:ext cx="4000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Знакомство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опасными ситуациями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ая прямоугольная выноска 12"/>
          <p:cNvSpPr/>
          <p:nvPr/>
        </p:nvSpPr>
        <p:spPr>
          <a:xfrm rot="16200000">
            <a:off x="1428730" y="2071679"/>
            <a:ext cx="928696" cy="3214709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42844" y="142852"/>
            <a:ext cx="2928958" cy="1000132"/>
          </a:xfrm>
          <a:prstGeom prst="wedgeRoundRectCallout">
            <a:avLst>
              <a:gd name="adj1" fmla="val -20833"/>
              <a:gd name="adj2" fmla="val 709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407" r="5555"/>
          <a:stretch>
            <a:fillRect/>
          </a:stretch>
        </p:blipFill>
        <p:spPr bwMode="auto">
          <a:xfrm>
            <a:off x="357158" y="1360061"/>
            <a:ext cx="3357586" cy="18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286256"/>
            <a:ext cx="1097672" cy="2283158"/>
          </a:xfrm>
          <a:prstGeom prst="bevel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l="57650" t="24414" r="24780" b="30664"/>
          <a:stretch>
            <a:fillRect/>
          </a:stretch>
        </p:blipFill>
        <p:spPr bwMode="auto">
          <a:xfrm>
            <a:off x="428596" y="4214818"/>
            <a:ext cx="1639968" cy="2357454"/>
          </a:xfrm>
          <a:prstGeom prst="bevel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 l="56552" t="21484" r="25329" b="16992"/>
          <a:stretch>
            <a:fillRect/>
          </a:stretch>
        </p:blipFill>
        <p:spPr bwMode="auto">
          <a:xfrm>
            <a:off x="5357818" y="4214818"/>
            <a:ext cx="1234844" cy="2357430"/>
          </a:xfrm>
          <a:prstGeom prst="bevel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/>
          <a:srcRect l="56588" t="22656" r="25293" b="10937"/>
          <a:stretch>
            <a:fillRect/>
          </a:stretch>
        </p:blipFill>
        <p:spPr bwMode="auto">
          <a:xfrm>
            <a:off x="2357422" y="4152040"/>
            <a:ext cx="1143008" cy="2355288"/>
          </a:xfrm>
          <a:prstGeom prst="bevel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/>
          <a:srcRect l="56588" t="21679" r="25293" b="17773"/>
          <a:stretch>
            <a:fillRect/>
          </a:stretch>
        </p:blipFill>
        <p:spPr bwMode="auto">
          <a:xfrm>
            <a:off x="3857620" y="4143380"/>
            <a:ext cx="1287036" cy="2418068"/>
          </a:xfrm>
          <a:prstGeom prst="bevel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14282" y="214290"/>
            <a:ext cx="4714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Знакомство 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со спецтехникой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3429000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Выставка рисунков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ДНС\Desktop\пожарная безопасность\IMG_20210210_105842.jpg"/>
          <p:cNvPicPr>
            <a:picLocks noChangeAspect="1" noChangeArrowheads="1"/>
          </p:cNvPicPr>
          <p:nvPr/>
        </p:nvPicPr>
        <p:blipFill>
          <a:blip r:embed="rId8" cstate="print"/>
          <a:srcRect l="6588" r="16831"/>
          <a:stretch>
            <a:fillRect/>
          </a:stretch>
        </p:blipFill>
        <p:spPr bwMode="auto">
          <a:xfrm>
            <a:off x="4071934" y="1428736"/>
            <a:ext cx="3982738" cy="2500330"/>
          </a:xfrm>
          <a:prstGeom prst="bevel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>
            <a:off x="857224" y="214290"/>
            <a:ext cx="5500726" cy="157163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357166"/>
            <a:ext cx="518637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Игры с макетами</a:t>
            </a:r>
            <a:br>
              <a:rPr lang="ru-RU" dirty="0" smtClean="0"/>
            </a:br>
            <a:r>
              <a:rPr lang="ru-RU" dirty="0" smtClean="0"/>
              <a:t>«Юные </a:t>
            </a:r>
            <a:r>
              <a:rPr lang="ru-RU" dirty="0" err="1" smtClean="0"/>
              <a:t>огнеборцы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8982" t="32226" r="7210" b="22852"/>
          <a:stretch>
            <a:fillRect/>
          </a:stretch>
        </p:blipFill>
        <p:spPr bwMode="auto">
          <a:xfrm>
            <a:off x="214282" y="2000240"/>
            <a:ext cx="4143404" cy="1944863"/>
          </a:xfrm>
          <a:prstGeom prst="rect">
            <a:avLst/>
          </a:prstGeom>
          <a:ln w="127000" cap="rnd">
            <a:solidFill>
              <a:schemeClr val="accent6">
                <a:lumMod val="75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 l="39019" t="32422" r="7174" b="22656"/>
          <a:stretch>
            <a:fillRect/>
          </a:stretch>
        </p:blipFill>
        <p:spPr bwMode="auto">
          <a:xfrm>
            <a:off x="1571604" y="4286256"/>
            <a:ext cx="4413626" cy="2071702"/>
          </a:xfrm>
          <a:prstGeom prst="rect">
            <a:avLst/>
          </a:prstGeom>
          <a:ln w="127000" cap="rnd">
            <a:solidFill>
              <a:schemeClr val="accent6">
                <a:lumMod val="75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 l="39019" t="32422" r="7723" b="25586"/>
          <a:stretch>
            <a:fillRect/>
          </a:stretch>
        </p:blipFill>
        <p:spPr bwMode="auto">
          <a:xfrm>
            <a:off x="4643438" y="2428868"/>
            <a:ext cx="3438992" cy="1524502"/>
          </a:xfrm>
          <a:prstGeom prst="rect">
            <a:avLst/>
          </a:prstGeom>
          <a:ln w="127000" cap="rnd">
            <a:solidFill>
              <a:schemeClr val="accent6">
                <a:lumMod val="75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3643338" cy="114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5254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Тренинг</a:t>
            </a:r>
            <a:br>
              <a:rPr lang="ru-RU" sz="2800" dirty="0" smtClean="0">
                <a:solidFill>
                  <a:srgbClr val="05254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5254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«Набираем 01!»</a:t>
            </a:r>
            <a:endParaRPr lang="ru-RU" sz="2800" dirty="0">
              <a:solidFill>
                <a:srgbClr val="052543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38982" t="32226" r="17093" b="23828"/>
          <a:stretch>
            <a:fillRect/>
          </a:stretch>
        </p:blipFill>
        <p:spPr bwMode="auto">
          <a:xfrm>
            <a:off x="214282" y="2071678"/>
            <a:ext cx="3254398" cy="18305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43411" t="32422" r="13214" b="22656"/>
          <a:stretch>
            <a:fillRect/>
          </a:stretch>
        </p:blipFill>
        <p:spPr bwMode="auto">
          <a:xfrm>
            <a:off x="142844" y="4256415"/>
            <a:ext cx="3500463" cy="20382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Текст 7"/>
          <p:cNvSpPr txBox="1">
            <a:spLocks/>
          </p:cNvSpPr>
          <p:nvPr/>
        </p:nvSpPr>
        <p:spPr>
          <a:xfrm>
            <a:off x="4643438" y="1142984"/>
            <a:ext cx="4038600" cy="914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>
                <a:solidFill>
                  <a:srgbClr val="052543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Конструирование «Пожарная машина» 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None/>
              <a:defRPr/>
            </a:pP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61494" t="44922" r="28074" b="38476"/>
          <a:stretch>
            <a:fillRect/>
          </a:stretch>
        </p:blipFill>
        <p:spPr bwMode="auto">
          <a:xfrm>
            <a:off x="5286380" y="3071809"/>
            <a:ext cx="2143140" cy="191754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Monotype Corsiva" pitchFamily="66" charset="0"/>
              </a:rPr>
              <a:t>ознакомление родителей </a:t>
            </a:r>
            <a:br>
              <a:rPr lang="ru-RU" sz="2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Monotype Corsiva" pitchFamily="66" charset="0"/>
              </a:rPr>
              <a:t>с памятками </a:t>
            </a:r>
            <a:br>
              <a:rPr lang="ru-RU" sz="2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Monotype Corsiva" pitchFamily="66" charset="0"/>
              </a:rPr>
              <a:t>по противопожарной безопасности</a:t>
            </a:r>
            <a:endParaRPr lang="ru-RU" sz="28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4469" t="735" r="15253" b="7352"/>
          <a:stretch>
            <a:fillRect/>
          </a:stretch>
        </p:blipFill>
        <p:spPr bwMode="auto">
          <a:xfrm>
            <a:off x="214282" y="2357430"/>
            <a:ext cx="3749098" cy="27566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6521" r="7351"/>
          <a:stretch>
            <a:fillRect/>
          </a:stretch>
        </p:blipFill>
        <p:spPr bwMode="auto">
          <a:xfrm>
            <a:off x="4143372" y="2357430"/>
            <a:ext cx="4071966" cy="2658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325</TotalTime>
  <Words>64</Words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Фоторепортаж   о проведении мероприятий   по профилактике  пожарной безопасности в подготовительной группе № 8 МАДОУ «Детский сад «Радуга»</vt:lpstr>
      <vt:lpstr>Цель: Формировать у дошкольников осознанное отношение к выполнению правил пожарной безопасности. </vt:lpstr>
      <vt:lpstr>Слайд 3</vt:lpstr>
      <vt:lpstr>Слайд 4</vt:lpstr>
      <vt:lpstr>Игры с макетами «Юные огнеборцы»</vt:lpstr>
      <vt:lpstr>Тренинг «Набираем 01!»</vt:lpstr>
      <vt:lpstr>ознакомление родителей  с памятками  по противопожарной безопасности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ДНС</dc:creator>
  <cp:lastModifiedBy>ДНС</cp:lastModifiedBy>
  <cp:revision>36</cp:revision>
  <dcterms:created xsi:type="dcterms:W3CDTF">2021-02-05T08:12:10Z</dcterms:created>
  <dcterms:modified xsi:type="dcterms:W3CDTF">2021-03-02T17:48:41Z</dcterms:modified>
</cp:coreProperties>
</file>