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  <a:alpha val="96000"/>
              </a:schemeClr>
            </a:gs>
            <a:gs pos="13000">
              <a:schemeClr val="accent1">
                <a:tint val="66000"/>
                <a:satMod val="160000"/>
                <a:alpha val="96000"/>
              </a:schemeClr>
            </a:gs>
            <a:gs pos="33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8229600" cy="1143000"/>
          </a:xfrm>
        </p:spPr>
        <p:txBody>
          <a:bodyPr>
            <a:normAutofit fontScale="90000"/>
          </a:bodyPr>
          <a:lstStyle/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Фоторепортаж </a:t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проведении мероприятий  </a:t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профилактике  пожарной безопасности в подготовительной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№ 8 МАДОУ «Детский сад «Радуга»</a:t>
            </a:r>
            <a:endParaRPr lang="ru-RU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478632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Воспитатели: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Ковина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Е.И.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Лунегова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Н.А.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у дошкольников осознанное отношение к выполнению правил пожарной безопасности.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знания о профессии пожарного.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Продолжать знакомство с правилами пожарной безопасности.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 детей чувство уважения к профессии пожарных.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062" t="54687" r="46193" b="30664"/>
          <a:stretch>
            <a:fillRect/>
          </a:stretch>
        </p:blipFill>
        <p:spPr bwMode="auto">
          <a:xfrm rot="19590212">
            <a:off x="5510242" y="2706568"/>
            <a:ext cx="426247" cy="127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носка-облако 10"/>
          <p:cNvSpPr/>
          <p:nvPr/>
        </p:nvSpPr>
        <p:spPr>
          <a:xfrm>
            <a:off x="2071670" y="2000240"/>
            <a:ext cx="3429024" cy="1643074"/>
          </a:xfrm>
          <a:prstGeom prst="cloudCallout">
            <a:avLst>
              <a:gd name="adj1" fmla="val -6063"/>
              <a:gd name="adj2" fmla="val 116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357422" y="142852"/>
            <a:ext cx="4572032" cy="1357322"/>
          </a:xfrm>
          <a:prstGeom prst="cloudCallout">
            <a:avLst>
              <a:gd name="adj1" fmla="val -43950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9350"/>
          <a:stretch>
            <a:fillRect/>
          </a:stretch>
        </p:blipFill>
        <p:spPr bwMode="auto">
          <a:xfrm>
            <a:off x="1142976" y="3571876"/>
            <a:ext cx="1774960" cy="2977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ДНС\Desktop\пожарная безопасность\IMG_20210205_102940.jpg"/>
          <p:cNvPicPr>
            <a:picLocks noChangeAspect="1" noChangeArrowheads="1"/>
          </p:cNvPicPr>
          <p:nvPr/>
        </p:nvPicPr>
        <p:blipFill>
          <a:blip r:embed="rId4" cstate="print"/>
          <a:srcRect b="21154"/>
          <a:stretch>
            <a:fillRect/>
          </a:stretch>
        </p:blipFill>
        <p:spPr bwMode="auto">
          <a:xfrm>
            <a:off x="4071934" y="3643314"/>
            <a:ext cx="1785950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56552" t="21484" r="25329" b="16992"/>
          <a:stretch>
            <a:fillRect/>
          </a:stretch>
        </p:blipFill>
        <p:spPr bwMode="auto">
          <a:xfrm>
            <a:off x="6215074" y="1785926"/>
            <a:ext cx="1833575" cy="3500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 l="57314" t="49973" r="32351" b="25400"/>
          <a:stretch>
            <a:fillRect/>
          </a:stretch>
        </p:blipFill>
        <p:spPr bwMode="auto">
          <a:xfrm>
            <a:off x="571472" y="285728"/>
            <a:ext cx="1928826" cy="2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228599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«Найди и назови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пожара»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35716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опасными ситуациями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 rot="16200000">
            <a:off x="1428730" y="2071679"/>
            <a:ext cx="928696" cy="32147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2844" y="142852"/>
            <a:ext cx="2928958" cy="1000132"/>
          </a:xfrm>
          <a:prstGeom prst="wedgeRoundRectCallout">
            <a:avLst>
              <a:gd name="adj1" fmla="val -20833"/>
              <a:gd name="adj2" fmla="val 709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07" r="5555"/>
          <a:stretch>
            <a:fillRect/>
          </a:stretch>
        </p:blipFill>
        <p:spPr bwMode="auto">
          <a:xfrm>
            <a:off x="357158" y="1360061"/>
            <a:ext cx="3357586" cy="18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097672" cy="2283158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57650" t="24414" r="24780" b="30664"/>
          <a:stretch>
            <a:fillRect/>
          </a:stretch>
        </p:blipFill>
        <p:spPr bwMode="auto">
          <a:xfrm>
            <a:off x="428596" y="4214818"/>
            <a:ext cx="1639968" cy="2357454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56552" t="21484" r="25329" b="16992"/>
          <a:stretch>
            <a:fillRect/>
          </a:stretch>
        </p:blipFill>
        <p:spPr bwMode="auto">
          <a:xfrm>
            <a:off x="5357818" y="4214818"/>
            <a:ext cx="1234844" cy="235743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l="56588" t="22656" r="25293" b="10937"/>
          <a:stretch>
            <a:fillRect/>
          </a:stretch>
        </p:blipFill>
        <p:spPr bwMode="auto">
          <a:xfrm>
            <a:off x="2357422" y="4152040"/>
            <a:ext cx="1143008" cy="2355288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 l="56588" t="21679" r="25293" b="17773"/>
          <a:stretch>
            <a:fillRect/>
          </a:stretch>
        </p:blipFill>
        <p:spPr bwMode="auto">
          <a:xfrm>
            <a:off x="3857620" y="4143380"/>
            <a:ext cx="1287036" cy="2418068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Знакомство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со спецтехникой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42900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Выставка рисунков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НС\Desktop\пожарная безопасность\IMG_20210210_105842.jpg"/>
          <p:cNvPicPr>
            <a:picLocks noChangeAspect="1" noChangeArrowheads="1"/>
          </p:cNvPicPr>
          <p:nvPr/>
        </p:nvPicPr>
        <p:blipFill>
          <a:blip r:embed="rId8" cstate="print"/>
          <a:srcRect l="6588" r="16831"/>
          <a:stretch>
            <a:fillRect/>
          </a:stretch>
        </p:blipFill>
        <p:spPr bwMode="auto">
          <a:xfrm>
            <a:off x="4071934" y="1428736"/>
            <a:ext cx="3982738" cy="2500330"/>
          </a:xfrm>
          <a:prstGeom prst="beve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857224" y="214290"/>
            <a:ext cx="5500726" cy="15716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макетами</a:t>
            </a:r>
            <a:br>
              <a:rPr lang="ru-RU" dirty="0" smtClean="0"/>
            </a:br>
            <a:r>
              <a:rPr lang="ru-RU" dirty="0" smtClean="0"/>
              <a:t>«Юные </a:t>
            </a:r>
            <a:r>
              <a:rPr lang="ru-RU" dirty="0" err="1" smtClean="0"/>
              <a:t>огнеборцы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982" t="32226" r="7210" b="22852"/>
          <a:stretch>
            <a:fillRect/>
          </a:stretch>
        </p:blipFill>
        <p:spPr bwMode="auto">
          <a:xfrm>
            <a:off x="214282" y="2000240"/>
            <a:ext cx="4143404" cy="1944863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39019" t="32422" r="7174" b="22656"/>
          <a:stretch>
            <a:fillRect/>
          </a:stretch>
        </p:blipFill>
        <p:spPr bwMode="auto">
          <a:xfrm>
            <a:off x="1571604" y="4286256"/>
            <a:ext cx="4413626" cy="2071702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39019" t="32422" r="7723" b="25586"/>
          <a:stretch>
            <a:fillRect/>
          </a:stretch>
        </p:blipFill>
        <p:spPr bwMode="auto">
          <a:xfrm>
            <a:off x="4643438" y="2428868"/>
            <a:ext cx="3438992" cy="1524502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643338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5254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</a:t>
            </a:r>
            <a:br>
              <a:rPr lang="ru-RU" sz="2800" dirty="0" smtClean="0">
                <a:solidFill>
                  <a:srgbClr val="05254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5254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«Набираем 01!»</a:t>
            </a:r>
            <a:endParaRPr lang="ru-RU" sz="2800" dirty="0">
              <a:solidFill>
                <a:srgbClr val="05254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982" t="32226" r="17093" b="23828"/>
          <a:stretch>
            <a:fillRect/>
          </a:stretch>
        </p:blipFill>
        <p:spPr bwMode="auto">
          <a:xfrm>
            <a:off x="214282" y="2071678"/>
            <a:ext cx="3254398" cy="183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3411" t="32422" r="13214" b="22656"/>
          <a:stretch>
            <a:fillRect/>
          </a:stretch>
        </p:blipFill>
        <p:spPr bwMode="auto">
          <a:xfrm>
            <a:off x="142844" y="4256415"/>
            <a:ext cx="3500463" cy="203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7"/>
          <p:cNvSpPr txBox="1">
            <a:spLocks/>
          </p:cNvSpPr>
          <p:nvPr/>
        </p:nvSpPr>
        <p:spPr>
          <a:xfrm>
            <a:off x="4643438" y="1142984"/>
            <a:ext cx="40386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05254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Конструирование «Пожарная машина»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1494" t="44922" r="28074" b="38476"/>
          <a:stretch>
            <a:fillRect/>
          </a:stretch>
        </p:blipFill>
        <p:spPr bwMode="auto">
          <a:xfrm>
            <a:off x="5286380" y="3071809"/>
            <a:ext cx="2143140" cy="191754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ознакомление родителей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с памятками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 противопожарной безопасности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469" t="735" r="15253" b="7352"/>
          <a:stretch>
            <a:fillRect/>
          </a:stretch>
        </p:blipFill>
        <p:spPr bwMode="auto">
          <a:xfrm>
            <a:off x="214282" y="2357430"/>
            <a:ext cx="3749098" cy="2756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521" r="7351"/>
          <a:stretch>
            <a:fillRect/>
          </a:stretch>
        </p:blipFill>
        <p:spPr bwMode="auto">
          <a:xfrm>
            <a:off x="4143372" y="2357430"/>
            <a:ext cx="4071966" cy="2658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325</TotalTime>
  <Words>64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Фоторепортаж   о проведении мероприятий   по профилактике  пожарной безопасности в подготовительной группе № 8 МАДОУ «Детский сад «Радуга»</vt:lpstr>
      <vt:lpstr>Цель: Формировать у дошкольников осознанное отношение к выполнению правил пожарной безопасности. </vt:lpstr>
      <vt:lpstr>Слайд 3</vt:lpstr>
      <vt:lpstr>Слайд 4</vt:lpstr>
      <vt:lpstr>Игры с макетами «Юные огнеборцы»</vt:lpstr>
      <vt:lpstr>Тренинг «Набираем 01!»</vt:lpstr>
      <vt:lpstr>ознакомление родителей  с памятками  по противопожарной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36</cp:revision>
  <dcterms:created xsi:type="dcterms:W3CDTF">2021-02-05T08:12:10Z</dcterms:created>
  <dcterms:modified xsi:type="dcterms:W3CDTF">2021-03-02T17:48:41Z</dcterms:modified>
</cp:coreProperties>
</file>