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530" y="-101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0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71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329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268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39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06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370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468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822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056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6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7B9B8-8628-4AC1-B224-8F3F972E486F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BC4C7-D5ED-4986-A3B2-63289F35D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72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7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743200"/>
            <a:ext cx="27432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79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79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79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79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766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2022-04-29T09:08:24Z</dcterms:created>
  <dcterms:modified xsi:type="dcterms:W3CDTF">2022-04-29T09:26:23Z</dcterms:modified>
</cp:coreProperties>
</file>