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30" y="-10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9B8-8628-4AC1-B224-8F3F972E48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C4C7-D5ED-4986-A3B2-63289F35D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0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9B8-8628-4AC1-B224-8F3F972E48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C4C7-D5ED-4986-A3B2-63289F35D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1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9B8-8628-4AC1-B224-8F3F972E48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C4C7-D5ED-4986-A3B2-63289F35D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2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9B8-8628-4AC1-B224-8F3F972E48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C4C7-D5ED-4986-A3B2-63289F35D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6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9B8-8628-4AC1-B224-8F3F972E48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C4C7-D5ED-4986-A3B2-63289F35D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9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9B8-8628-4AC1-B224-8F3F972E48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C4C7-D5ED-4986-A3B2-63289F35D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6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9B8-8628-4AC1-B224-8F3F972E48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C4C7-D5ED-4986-A3B2-63289F35D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7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9B8-8628-4AC1-B224-8F3F972E48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C4C7-D5ED-4986-A3B2-63289F35D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6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9B8-8628-4AC1-B224-8F3F972E48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C4C7-D5ED-4986-A3B2-63289F35D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2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9B8-8628-4AC1-B224-8F3F972E48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C4C7-D5ED-4986-A3B2-63289F35D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9B8-8628-4AC1-B224-8F3F972E48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C4C7-D5ED-4986-A3B2-63289F35D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6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B9B8-8628-4AC1-B224-8F3F972E48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BC4C7-D5ED-4986-A3B2-63289F35D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2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7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274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7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7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7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7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76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2022-04-29T09:08:24Z</dcterms:created>
  <dcterms:modified xsi:type="dcterms:W3CDTF">2022-04-29T09:26:23Z</dcterms:modified>
</cp:coreProperties>
</file>