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7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0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0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6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8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9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083D-11D2-4F1B-BB5D-461DF2B6E8BB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8B13-6420-4F53-9DAE-E8911ACB2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374" y="13091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Stem – </a:t>
            </a:r>
            <a:r>
              <a:rPr lang="ru-RU" b="1" i="1" dirty="0" smtClean="0">
                <a:solidFill>
                  <a:srgbClr val="0070C0"/>
                </a:solidFill>
              </a:rPr>
              <a:t>день 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во </a:t>
            </a:r>
            <a:r>
              <a:rPr lang="ru-RU" b="1" i="1" dirty="0" smtClean="0">
                <a:solidFill>
                  <a:srgbClr val="0070C0"/>
                </a:solidFill>
              </a:rPr>
              <a:t>второй младшей группе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«День снеговика»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7031" y="4486941"/>
            <a:ext cx="4054929" cy="1655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Воспитатели: </a:t>
            </a:r>
            <a:r>
              <a:rPr lang="ru-RU" dirty="0" err="1" smtClean="0">
                <a:solidFill>
                  <a:srgbClr val="0070C0"/>
                </a:solidFill>
              </a:rPr>
              <a:t>Ковина</a:t>
            </a:r>
            <a:r>
              <a:rPr lang="ru-RU" dirty="0" smtClean="0">
                <a:solidFill>
                  <a:srgbClr val="0070C0"/>
                </a:solidFill>
              </a:rPr>
              <a:t> Е.И., Зимина И.А.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581" y="589935"/>
            <a:ext cx="490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МАДОУ «Детский сад «Радуга»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1329" y="5773371"/>
            <a:ext cx="200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г.Усолье</a:t>
            </a:r>
            <a:r>
              <a:rPr lang="ru-RU" dirty="0" smtClean="0">
                <a:solidFill>
                  <a:srgbClr val="0070C0"/>
                </a:solidFill>
              </a:rPr>
              <a:t>, 2021 г.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7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5657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способностей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группы средствами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39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наблюдать за снегом опытно-экспериментальным путем (сыпучий – липкий);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практическому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умственному экспериментированию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обобщению, установлению причинно- следственных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речевому планированию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речевому комментированию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 собственной деятельности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 по образцу и по замыслу;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1675"/>
            <a:ext cx="10515600" cy="43513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бусы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Напольная мозаика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Мешки для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мусора, лопатки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7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710" y="998049"/>
            <a:ext cx="10515600" cy="8730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Снеговик из зимней сказки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ёлку в гости к нам привез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30052"/>
          <a:stretch/>
        </p:blipFill>
        <p:spPr>
          <a:xfrm>
            <a:off x="2221480" y="2983254"/>
            <a:ext cx="2227006" cy="28906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9" b="23984"/>
          <a:stretch/>
        </p:blipFill>
        <p:spPr>
          <a:xfrm>
            <a:off x="4275382" y="1871114"/>
            <a:ext cx="1729141" cy="24089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23851"/>
          <a:stretch/>
        </p:blipFill>
        <p:spPr>
          <a:xfrm>
            <a:off x="7826290" y="2793674"/>
            <a:ext cx="1852030" cy="27286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2" t="5385" r="4342" b="32592"/>
          <a:stretch/>
        </p:blipFill>
        <p:spPr>
          <a:xfrm>
            <a:off x="6164187" y="1942946"/>
            <a:ext cx="1776099" cy="2291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18929"/>
          <a:stretch/>
        </p:blipFill>
        <p:spPr>
          <a:xfrm>
            <a:off x="350434" y="4035295"/>
            <a:ext cx="1737337" cy="25367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878"/>
          <a:stretch/>
        </p:blipFill>
        <p:spPr>
          <a:xfrm>
            <a:off x="9830224" y="3667433"/>
            <a:ext cx="2033181" cy="299408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1"/>
          <a:stretch/>
        </p:blipFill>
        <p:spPr>
          <a:xfrm>
            <a:off x="9997790" y="237211"/>
            <a:ext cx="1698047" cy="239473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582195" y="5428051"/>
            <a:ext cx="390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игра «Сделай ёлку»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6"/>
          <a:stretch/>
        </p:blipFill>
        <p:spPr>
          <a:xfrm>
            <a:off x="375437" y="288195"/>
            <a:ext cx="1638184" cy="26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122" y="124870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Украшаем елку бусами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14632" y="1017764"/>
            <a:ext cx="11982475" cy="3847736"/>
          </a:xfrm>
          <a:custGeom>
            <a:avLst/>
            <a:gdLst>
              <a:gd name="connsiteX0" fmla="*/ 0 w 11599017"/>
              <a:gd name="connsiteY0" fmla="*/ 563268 h 3847736"/>
              <a:gd name="connsiteX1" fmla="*/ 363794 w 11599017"/>
              <a:gd name="connsiteY1" fmla="*/ 2047939 h 3847736"/>
              <a:gd name="connsiteX2" fmla="*/ 1799303 w 11599017"/>
              <a:gd name="connsiteY2" fmla="*/ 3286803 h 3847736"/>
              <a:gd name="connsiteX3" fmla="*/ 2408903 w 11599017"/>
              <a:gd name="connsiteY3" fmla="*/ 3611268 h 3847736"/>
              <a:gd name="connsiteX4" fmla="*/ 4070555 w 11599017"/>
              <a:gd name="connsiteY4" fmla="*/ 3817745 h 3847736"/>
              <a:gd name="connsiteX5" fmla="*/ 4670323 w 11599017"/>
              <a:gd name="connsiteY5" fmla="*/ 3837410 h 3847736"/>
              <a:gd name="connsiteX6" fmla="*/ 6361471 w 11599017"/>
              <a:gd name="connsiteY6" fmla="*/ 3729255 h 3847736"/>
              <a:gd name="connsiteX7" fmla="*/ 6784258 w 11599017"/>
              <a:gd name="connsiteY7" fmla="*/ 3670261 h 3847736"/>
              <a:gd name="connsiteX8" fmla="*/ 8445910 w 11599017"/>
              <a:gd name="connsiteY8" fmla="*/ 3050829 h 3847736"/>
              <a:gd name="connsiteX9" fmla="*/ 9055510 w 11599017"/>
              <a:gd name="connsiteY9" fmla="*/ 2677203 h 3847736"/>
              <a:gd name="connsiteX10" fmla="*/ 10648336 w 11599017"/>
              <a:gd name="connsiteY10" fmla="*/ 1212197 h 3847736"/>
              <a:gd name="connsiteX11" fmla="*/ 11523407 w 11599017"/>
              <a:gd name="connsiteY11" fmla="*/ 140481 h 3847736"/>
              <a:gd name="connsiteX12" fmla="*/ 11552903 w 11599017"/>
              <a:gd name="connsiteY12" fmla="*/ 12661 h 3847736"/>
              <a:gd name="connsiteX13" fmla="*/ 11552903 w 11599017"/>
              <a:gd name="connsiteY13" fmla="*/ 12661 h 384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99017" h="3847736">
                <a:moveTo>
                  <a:pt x="0" y="563268"/>
                </a:moveTo>
                <a:cubicBezTo>
                  <a:pt x="31955" y="1078642"/>
                  <a:pt x="63910" y="1594017"/>
                  <a:pt x="363794" y="2047939"/>
                </a:cubicBezTo>
                <a:cubicBezTo>
                  <a:pt x="663678" y="2501862"/>
                  <a:pt x="1458452" y="3026248"/>
                  <a:pt x="1799303" y="3286803"/>
                </a:cubicBezTo>
                <a:cubicBezTo>
                  <a:pt x="2140154" y="3547358"/>
                  <a:pt x="2030361" y="3522778"/>
                  <a:pt x="2408903" y="3611268"/>
                </a:cubicBezTo>
                <a:cubicBezTo>
                  <a:pt x="2787445" y="3699758"/>
                  <a:pt x="3693652" y="3780055"/>
                  <a:pt x="4070555" y="3817745"/>
                </a:cubicBezTo>
                <a:cubicBezTo>
                  <a:pt x="4447458" y="3855435"/>
                  <a:pt x="4288504" y="3852158"/>
                  <a:pt x="4670323" y="3837410"/>
                </a:cubicBezTo>
                <a:cubicBezTo>
                  <a:pt x="5052142" y="3822662"/>
                  <a:pt x="6009149" y="3757113"/>
                  <a:pt x="6361471" y="3729255"/>
                </a:cubicBezTo>
                <a:cubicBezTo>
                  <a:pt x="6713793" y="3701397"/>
                  <a:pt x="6436852" y="3783332"/>
                  <a:pt x="6784258" y="3670261"/>
                </a:cubicBezTo>
                <a:cubicBezTo>
                  <a:pt x="7131665" y="3557190"/>
                  <a:pt x="8067368" y="3216339"/>
                  <a:pt x="8445910" y="3050829"/>
                </a:cubicBezTo>
                <a:cubicBezTo>
                  <a:pt x="8824452" y="2885319"/>
                  <a:pt x="8688439" y="2983642"/>
                  <a:pt x="9055510" y="2677203"/>
                </a:cubicBezTo>
                <a:cubicBezTo>
                  <a:pt x="9422581" y="2370764"/>
                  <a:pt x="10237020" y="1634984"/>
                  <a:pt x="10648336" y="1212197"/>
                </a:cubicBezTo>
                <a:cubicBezTo>
                  <a:pt x="11059652" y="789410"/>
                  <a:pt x="11372646" y="340404"/>
                  <a:pt x="11523407" y="140481"/>
                </a:cubicBezTo>
                <a:cubicBezTo>
                  <a:pt x="11674168" y="-59442"/>
                  <a:pt x="11552903" y="12661"/>
                  <a:pt x="11552903" y="12661"/>
                </a:cubicBezTo>
                <a:lnTo>
                  <a:pt x="11552903" y="12661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6" y="1248702"/>
            <a:ext cx="1563133" cy="3251316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55" y="2634615"/>
            <a:ext cx="1590964" cy="3309206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47" y="3094036"/>
            <a:ext cx="1559708" cy="3244192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57" y="2574265"/>
            <a:ext cx="1573565" cy="3273016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28" y="1017764"/>
            <a:ext cx="1674161" cy="348225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718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33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8" b="8783"/>
          <a:stretch/>
        </p:blipFill>
        <p:spPr>
          <a:xfrm>
            <a:off x="3213651" y="9934"/>
            <a:ext cx="1523944" cy="23091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>
          <a:xfrm>
            <a:off x="6345088" y="103371"/>
            <a:ext cx="1156503" cy="2196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4"/>
          <a:stretch/>
        </p:blipFill>
        <p:spPr>
          <a:xfrm>
            <a:off x="8153178" y="2035279"/>
            <a:ext cx="1487241" cy="2428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35857"/>
          <a:stretch/>
        </p:blipFill>
        <p:spPr>
          <a:xfrm>
            <a:off x="693300" y="1997449"/>
            <a:ext cx="1741557" cy="2113936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>
            <a:off x="2673641" y="1573162"/>
            <a:ext cx="5466735" cy="3352800"/>
          </a:xfrm>
          <a:prstGeom prst="irregularSeal1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742" y="2602915"/>
            <a:ext cx="5818239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Конструируем для елочки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снежинки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4"/>
          <a:stretch/>
        </p:blipFill>
        <p:spPr>
          <a:xfrm>
            <a:off x="4737595" y="4198374"/>
            <a:ext cx="1491530" cy="23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863" y="982270"/>
            <a:ext cx="66205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Моделируем грузовик,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снеговик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привез елку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536411" y="737927"/>
            <a:ext cx="1733484" cy="336955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"/>
          <a:stretch/>
        </p:blipFill>
        <p:spPr>
          <a:xfrm>
            <a:off x="560042" y="1289797"/>
            <a:ext cx="1377416" cy="2769108"/>
          </a:xfrm>
          <a:prstGeom prst="rect">
            <a:avLst/>
          </a:prstGeom>
        </p:spPr>
      </p:pic>
      <p:sp>
        <p:nvSpPr>
          <p:cNvPr id="10" name="Куб 9"/>
          <p:cNvSpPr/>
          <p:nvPr/>
        </p:nvSpPr>
        <p:spPr>
          <a:xfrm>
            <a:off x="2351957" y="2924251"/>
            <a:ext cx="1733484" cy="3369551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634680" y="2878241"/>
            <a:ext cx="1733484" cy="336955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7081638" y="2674351"/>
            <a:ext cx="1733484" cy="336955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9554848" y="689354"/>
            <a:ext cx="1733484" cy="3369551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b="4027"/>
          <a:stretch/>
        </p:blipFill>
        <p:spPr>
          <a:xfrm>
            <a:off x="2308612" y="3499334"/>
            <a:ext cx="1486505" cy="264487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b="12640"/>
          <a:stretch/>
        </p:blipFill>
        <p:spPr>
          <a:xfrm>
            <a:off x="4603131" y="3548548"/>
            <a:ext cx="1518941" cy="2517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9"/>
          <a:stretch/>
        </p:blipFill>
        <p:spPr>
          <a:xfrm>
            <a:off x="7025740" y="3389351"/>
            <a:ext cx="1484301" cy="2439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b="15195"/>
          <a:stretch/>
        </p:blipFill>
        <p:spPr>
          <a:xfrm>
            <a:off x="9554847" y="1346070"/>
            <a:ext cx="1316038" cy="21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4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1587234884_3-p-novogodnie-foni-dlya-prezenta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2192000" cy="6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512" y="883557"/>
            <a:ext cx="5592843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снеговик не заскучал, мы слепили для него друзей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пластилина и из снега)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7"/>
          <a:stretch/>
        </p:blipFill>
        <p:spPr>
          <a:xfrm>
            <a:off x="801231" y="565251"/>
            <a:ext cx="2233734" cy="31799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6"/>
          <a:stretch/>
        </p:blipFill>
        <p:spPr>
          <a:xfrm>
            <a:off x="8504902" y="461561"/>
            <a:ext cx="2458064" cy="3283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" y="4201716"/>
            <a:ext cx="4222263" cy="2029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9"/>
          <a:stretch/>
        </p:blipFill>
        <p:spPr>
          <a:xfrm>
            <a:off x="4980239" y="2665626"/>
            <a:ext cx="1880747" cy="3313872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00" y="4109616"/>
            <a:ext cx="4413830" cy="21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78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122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Stem – день  во второй младшей группе  «День снеговика»</vt:lpstr>
      <vt:lpstr>Цель:  развитие интеллектуальных способностей детей второй младшей группы средствами STEM- образования </vt:lpstr>
      <vt:lpstr>Оборудование</vt:lpstr>
      <vt:lpstr>Снеговик из зимней сказки  ёлку в гости к нам привез </vt:lpstr>
      <vt:lpstr>Украшаем елку бусами</vt:lpstr>
      <vt:lpstr>Конструируем для елочки  снежинки</vt:lpstr>
      <vt:lpstr>Моделируем грузовик,  на котором снеговик  привез елку</vt:lpstr>
      <vt:lpstr>Чтобы снеговик не заскучал, мы слепили для него друзей (из пластилина и из снега)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– день во второй младшей группе  «День снеговика»</dc:title>
  <dc:creator>Пользователь Windows</dc:creator>
  <cp:lastModifiedBy>Пользователь Windows</cp:lastModifiedBy>
  <cp:revision>20</cp:revision>
  <dcterms:created xsi:type="dcterms:W3CDTF">2022-01-15T19:56:33Z</dcterms:created>
  <dcterms:modified xsi:type="dcterms:W3CDTF">2022-01-16T07:19:07Z</dcterms:modified>
</cp:coreProperties>
</file>