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8CF2E03-7E1A-6F42-ADA8-5CAAF2E46A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01B27D2-2AE8-0047-BADF-0D4C8A7510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A1EDB3F-98FF-1841-B647-AF6FF0C1C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1C5D0-1CFB-6D4D-A1BB-2E422DFBFFFE}" type="datetimeFigureOut">
              <a:rPr lang="ru-RU"/>
              <a:pPr/>
              <a:t>09.12.2020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A59F7AC-9F80-CB4E-904B-E17698C2C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04BC9E8-5BD7-9F4F-9634-2C379F5D9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6DE62-2640-0242-B29A-577CC436F15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3423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091E3B1-6C7F-CB41-AE23-12292E249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DD90EC2-5D21-D94E-912C-A6C58F4DD2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F36B2D0-476B-5843-A7E7-692AC4EA4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1C5D0-1CFB-6D4D-A1BB-2E422DFBFFFE}" type="datetimeFigureOut">
              <a:rPr lang="ru-RU"/>
              <a:pPr/>
              <a:t>09.12.2020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376C6DA-110E-DD42-82A1-FC21D5BC2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83FD1E5-5A4C-0042-A558-2D1D5FC80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6DE62-2640-0242-B29A-577CC436F15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7019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EB6592A9-0A04-B74C-BEED-C7BD11D445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1D32DEB-C8A1-D040-9923-BDFACCC1C4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2C4481F-9EF5-164D-9CDA-C2D0990F9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1C5D0-1CFB-6D4D-A1BB-2E422DFBFFFE}" type="datetimeFigureOut">
              <a:rPr lang="ru-RU"/>
              <a:pPr/>
              <a:t>09.12.2020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043B6B3-C3EC-0647-A1AD-AA9E5D5C3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B9DBBE8-FC7F-EE47-BD8A-6FF3EE527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6DE62-2640-0242-B29A-577CC436F15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4525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6F7C1B-42C2-B244-9490-B5FFBC5DC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61EAA41-6A43-374C-B5C0-BB0738D89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7D0B38A-15D6-EE4F-AE1D-2DFCC25F8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1C5D0-1CFB-6D4D-A1BB-2E422DFBFFFE}" type="datetimeFigureOut">
              <a:rPr lang="ru-RU"/>
              <a:pPr/>
              <a:t>09.12.2020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1CDFA8C-2CE8-5849-8DA1-B30B8CA87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70A6CE7-7C44-274F-BC3C-360E199F3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6DE62-2640-0242-B29A-577CC436F15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2901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7D55A9-A460-F448-9014-D7C6B0580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E882512-FAB0-6542-8AAE-CA378BC46E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A3C1B75-485F-A842-AF17-61E1F84A3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1C5D0-1CFB-6D4D-A1BB-2E422DFBFFFE}" type="datetimeFigureOut">
              <a:rPr lang="ru-RU"/>
              <a:pPr/>
              <a:t>09.12.2020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0569B40-2A95-384C-9014-3E6491CB2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9DAD821-4D15-7247-85A4-B13F1DC8F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6DE62-2640-0242-B29A-577CC436F15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373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CFA975-B319-A54D-ADDF-D26396197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0ED6CD7-EE64-FC4F-A1F6-9F98A4CB60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1B6C35D-D8A9-CC40-BC3A-44738734F9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8124AC1-0492-1249-B2A0-76B765FEF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1C5D0-1CFB-6D4D-A1BB-2E422DFBFFFE}" type="datetimeFigureOut">
              <a:rPr lang="ru-RU"/>
              <a:pPr/>
              <a:t>09.12.2020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F1BE861-25C1-FD47-BAD1-1B0FBB300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00DFBFF-2CBB-454D-BEFE-BC0464CC1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6DE62-2640-0242-B29A-577CC436F15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1003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66087F-5F19-6541-BBC8-73C0CC514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93A889C-EEF1-D345-841D-0931075E39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05EF719-3D5C-E447-B0A1-9E3D0147BA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36BD328-3B21-4B4D-829D-8D39325B1A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5BE4299-C29A-3A42-AFC9-E3CFFDBF9D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BA09AD40-31F7-C941-9E40-DE08A36FF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1C5D0-1CFB-6D4D-A1BB-2E422DFBFFFE}" type="datetimeFigureOut">
              <a:rPr lang="ru-RU"/>
              <a:pPr/>
              <a:t>09.12.2020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71FF2DA6-B5C4-F74B-B080-335483454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1924EAB3-8AE2-B44A-A0C1-AE11B252C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6DE62-2640-0242-B29A-577CC436F15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8430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5E3E98E-0F04-254F-ADDF-A031DCE82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BB3C0CF-54EF-BB42-8636-33D0C1546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1C5D0-1CFB-6D4D-A1BB-2E422DFBFFFE}" type="datetimeFigureOut">
              <a:rPr lang="ru-RU"/>
              <a:pPr/>
              <a:t>09.12.2020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657C4BE-BCE5-C44D-BFD4-C35D49522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E31F169-1793-8842-9842-2B4D5BDCD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6DE62-2640-0242-B29A-577CC436F15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8987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DDDDAF59-C672-634D-9835-BA706C1DA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1C5D0-1CFB-6D4D-A1BB-2E422DFBFFFE}" type="datetimeFigureOut">
              <a:rPr lang="ru-RU"/>
              <a:pPr/>
              <a:t>09.12.2020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B665CEAF-5F39-B747-86E5-681C0107B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C413A47-08FE-134B-BCE6-C7B2AAEBF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6DE62-2640-0242-B29A-577CC436F15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4170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A69D9CC-10FE-2448-A9E7-194480C57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E71D1F8-DFA3-954B-A6F3-6AD2D41D1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8CF6514-0668-CA48-8D00-3FB9671E9A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6AC95F3-6FB9-F149-ACD0-5C0D5D4A6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1C5D0-1CFB-6D4D-A1BB-2E422DFBFFFE}" type="datetimeFigureOut">
              <a:rPr lang="ru-RU"/>
              <a:pPr/>
              <a:t>09.12.2020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7AF1DE2-4827-DC48-A293-75E139829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A635806-7084-8042-813E-567CB9652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6DE62-2640-0242-B29A-577CC436F15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6547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9751107-C888-8B48-A149-7041C9885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6ABD5C6B-C223-6642-A57F-832189ACE3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86045D3-6FE4-9045-B845-B7AB8662D0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98469E0-FC68-234E-A421-0B628E23B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1C5D0-1CFB-6D4D-A1BB-2E422DFBFFFE}" type="datetimeFigureOut">
              <a:rPr lang="ru-RU"/>
              <a:pPr/>
              <a:t>09.12.2020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125D02C-5D6D-3141-84EF-7AD012B00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B66C35D-33FA-F149-9524-3C5DB2FB6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6DE62-2640-0242-B29A-577CC436F15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4982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333DDC4-19F1-BE48-9C9E-FE52C8E67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51964CB-4F16-7247-BF00-16635A71DA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B2A8755-4F73-0943-AEC9-0B286FCDFB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1C5D0-1CFB-6D4D-A1BB-2E422DFBFFFE}" type="datetimeFigureOut">
              <a:rPr lang="ru-RU"/>
              <a:pPr/>
              <a:t>09.12.2020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7493AEA-B99B-7C4C-B7B6-1AAC1A8A20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1886CDF-6307-7747-98C1-D7FE17F5B6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6DE62-2640-0242-B29A-577CC436F15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5208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5F1C08-15E6-8741-A6E6-AFDEFD6369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i="1">
                <a:solidFill>
                  <a:schemeClr val="accent4"/>
                </a:solidFill>
              </a:rPr>
              <a:t>Фоторепортаж о празднике</a:t>
            </a:r>
            <a:br>
              <a:rPr lang="ru-RU" b="1" i="1">
                <a:solidFill>
                  <a:schemeClr val="accent4"/>
                </a:solidFill>
              </a:rPr>
            </a:br>
            <a:r>
              <a:rPr lang="ru-RU" b="1" i="1">
                <a:solidFill>
                  <a:schemeClr val="accent4"/>
                </a:solidFill>
              </a:rPr>
              <a:t>«День матери»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FCCE4D3-A280-DE42-A54B-C119016DF4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9719" y="4667250"/>
            <a:ext cx="9144000" cy="888206"/>
          </a:xfrm>
        </p:spPr>
        <p:txBody>
          <a:bodyPr/>
          <a:lstStyle/>
          <a:p>
            <a:r>
              <a:rPr lang="ru-RU">
                <a:solidFill>
                  <a:schemeClr val="accent5">
                    <a:lumMod val="50000"/>
                  </a:schemeClr>
                </a:solidFill>
              </a:rPr>
              <a:t>Воспитатели: Платонова А. П.</a:t>
            </a:r>
          </a:p>
          <a:p>
            <a:r>
              <a:rPr lang="ru-RU">
                <a:solidFill>
                  <a:schemeClr val="accent5">
                    <a:lumMod val="50000"/>
                  </a:schemeClr>
                </a:solidFill>
              </a:rPr>
              <a:t>                                               Ермолаева Е. В.          Гр. 12</a:t>
            </a:r>
          </a:p>
        </p:txBody>
      </p:sp>
    </p:spTree>
    <p:extLst>
      <p:ext uri="{BB962C8B-B14F-4D97-AF65-F5344CB8AC3E}">
        <p14:creationId xmlns:p14="http://schemas.microsoft.com/office/powerpoint/2010/main" xmlns="" val="140316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97077C3-A60C-EC4F-A66F-6E3B59B8D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281" y="595313"/>
            <a:ext cx="10144125" cy="2345531"/>
          </a:xfrm>
        </p:spPr>
        <p:txBody>
          <a:bodyPr>
            <a:normAutofit/>
          </a:bodyPr>
          <a:lstStyle/>
          <a:p>
            <a:r>
              <a:rPr lang="ru-RU" b="1" i="1" u="sng"/>
              <a:t>Цель</a:t>
            </a:r>
            <a:r>
              <a:rPr lang="ru-RU" i="1" u="sng"/>
              <a:t>:</a:t>
            </a:r>
            <a:r>
              <a:rPr lang="ru-RU"/>
              <a:t>  </a:t>
            </a:r>
            <a:r>
              <a:rPr lang="ru-RU" b="0" i="0">
                <a:solidFill>
                  <a:srgbClr val="000000"/>
                </a:solidFill>
                <a:effectLst/>
                <a:latin typeface="Helvetica Neue"/>
              </a:rPr>
              <a:t>вызвать радостное настроение и положительные эмоции у детей и   взрослых. </a:t>
            </a:r>
            <a:endParaRPr lang="ru-RU" i="1" u="sng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40D2944-360D-7643-BE2C-ECE44BD66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281" y="2762250"/>
            <a:ext cx="11227595" cy="381000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b="1" i="1"/>
          </a:p>
          <a:p>
            <a:pPr marL="0" indent="0">
              <a:buNone/>
            </a:pPr>
            <a:r>
              <a:rPr lang="ru-RU" b="1" i="1"/>
              <a:t>Задачи</a:t>
            </a:r>
            <a:r>
              <a:rPr lang="ru-RU"/>
              <a:t>: </a:t>
            </a:r>
          </a:p>
          <a:p>
            <a:pPr marL="0" indent="0">
              <a:buNone/>
            </a:pPr>
            <a:r>
              <a:rPr lang="ru-RU"/>
              <a:t>*способствовать созданию тёплых взаимоотношений с мамой. </a:t>
            </a:r>
          </a:p>
          <a:p>
            <a:pPr marL="0" indent="0">
              <a:buNone/>
            </a:pPr>
            <a:r>
              <a:rPr lang="ru-RU"/>
              <a:t>*развивать творческий потенциал , артистизм детей;</a:t>
            </a:r>
          </a:p>
          <a:p>
            <a:pPr marL="0" indent="0">
              <a:buNone/>
            </a:pPr>
            <a:r>
              <a:rPr lang="ru-RU"/>
              <a:t>*воспитывать уважительное отношение к маме, желание порадовать её. </a:t>
            </a:r>
          </a:p>
        </p:txBody>
      </p:sp>
    </p:spTree>
    <p:extLst>
      <p:ext uri="{BB962C8B-B14F-4D97-AF65-F5344CB8AC3E}">
        <p14:creationId xmlns:p14="http://schemas.microsoft.com/office/powerpoint/2010/main" xmlns="" val="564335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B49FCB74-34F9-9842-AC02-17A9E8B99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6304" y="1088758"/>
            <a:ext cx="3606009" cy="1018649"/>
          </a:xfrm>
        </p:spPr>
        <p:txBody>
          <a:bodyPr>
            <a:normAutofit fontScale="90000"/>
          </a:bodyPr>
          <a:lstStyle/>
          <a:p>
            <a:r>
              <a:rPr lang="ru-RU"/>
              <a:t>Для мамочек любимых букеты рисовали</a:t>
            </a:r>
          </a:p>
        </p:txBody>
      </p:sp>
      <p:pic>
        <p:nvPicPr>
          <p:cNvPr id="9" name="Рисунок 9">
            <a:extLst>
              <a:ext uri="{FF2B5EF4-FFF2-40B4-BE49-F238E27FC236}">
                <a16:creationId xmlns:a16="http://schemas.microsoft.com/office/drawing/2014/main" xmlns="" id="{81C72657-D6AA-B444-8DA9-15116566C8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0405" y="551656"/>
            <a:ext cx="2750939" cy="3667919"/>
          </a:xfrm>
        </p:spPr>
      </p:pic>
      <p:pic>
        <p:nvPicPr>
          <p:cNvPr id="10" name="Рисунок 10">
            <a:extLst>
              <a:ext uri="{FF2B5EF4-FFF2-40B4-BE49-F238E27FC236}">
                <a16:creationId xmlns:a16="http://schemas.microsoft.com/office/drawing/2014/main" xmlns="" id="{27D816CC-AFA3-D646-B739-D83C04E2FE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78210" y="2750344"/>
            <a:ext cx="3764361" cy="3804710"/>
          </a:xfrm>
          <a:prstGeom prst="rect">
            <a:avLst/>
          </a:prstGeom>
        </p:spPr>
      </p:pic>
      <p:pic>
        <p:nvPicPr>
          <p:cNvPr id="12" name="Рисунок 6">
            <a:extLst>
              <a:ext uri="{FF2B5EF4-FFF2-40B4-BE49-F238E27FC236}">
                <a16:creationId xmlns:a16="http://schemas.microsoft.com/office/drawing/2014/main" xmlns="" id="{DA4E332B-67DF-DC4A-A471-B77DFA1D77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89437" y="480292"/>
            <a:ext cx="3519093" cy="571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3074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8412DD-A457-8A4E-B279-CFBD3CB37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8690" y="388937"/>
            <a:ext cx="2607466" cy="2397126"/>
          </a:xfrm>
        </p:spPr>
        <p:txBody>
          <a:bodyPr>
            <a:normAutofit fontScale="90000"/>
          </a:bodyPr>
          <a:lstStyle/>
          <a:p>
            <a:r>
              <a:rPr lang="ru-RU"/>
              <a:t>Портреты рисовали  и делали  открытки. 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xmlns="" id="{F562112E-918B-3649-BC8C-9184714469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5601" y="218281"/>
            <a:ext cx="4176047" cy="4351338"/>
          </a:xfrm>
        </p:spPr>
      </p:pic>
      <p:pic>
        <p:nvPicPr>
          <p:cNvPr id="7" name="Рисунок 7">
            <a:extLst>
              <a:ext uri="{FF2B5EF4-FFF2-40B4-BE49-F238E27FC236}">
                <a16:creationId xmlns:a16="http://schemas.microsoft.com/office/drawing/2014/main" xmlns="" id="{DB47C0B7-8098-5142-9F4C-933D98EA44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4718" y="2987587"/>
            <a:ext cx="3988594" cy="3781778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xmlns="" id="{472F671B-EDE3-4D4F-ACC7-E033A0E9FB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70354" y="0"/>
            <a:ext cx="4077213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5914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21E5CD-2275-0F4D-B627-2341C95CB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Пели песню, танцевали,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93B1BE71-1E8B-204C-8D90-65871F77B2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208212"/>
            <a:ext cx="6096000" cy="4185444"/>
          </a:xfr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xmlns="" id="{97045498-CF5E-6547-807B-697C152DF4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3812" y="1419335"/>
            <a:ext cx="6321891" cy="353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5476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11511BE-9425-C747-9C8A-80E4C7CEF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587" y="4744641"/>
            <a:ext cx="5396132" cy="1232297"/>
          </a:xfrm>
        </p:spPr>
        <p:txBody>
          <a:bodyPr>
            <a:normAutofit fontScale="90000"/>
          </a:bodyPr>
          <a:lstStyle/>
          <a:p>
            <a:r>
              <a:rPr lang="ru-RU"/>
              <a:t>Мам любимых   поздравляли!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98D97DEE-064F-CC45-8D5B-14EE232452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206375"/>
            <a:ext cx="6320808" cy="3817938"/>
          </a:xfr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xmlns="" id="{CDAAA0BD-0AB5-BE46-AA76-4C2E46B1A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76938" y="2012157"/>
            <a:ext cx="5726906" cy="424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0869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F43E1F03-04DA-E643-BA3B-98CDC6A521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848" y="277812"/>
            <a:ext cx="2680866" cy="4351338"/>
          </a:xfr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xmlns="" id="{1331D1E7-87FA-3A49-83D7-CF7812E281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97237" y="450586"/>
            <a:ext cx="4722150" cy="5418667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xmlns="" id="{8087979F-CA7C-B643-A7F9-646FD88DF1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3944" y="1162580"/>
            <a:ext cx="3718063" cy="523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173804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</Words>
  <Application>Microsoft Office PowerPoint</Application>
  <PresentationFormat>Произвольный</PresentationFormat>
  <Paragraphs>13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Фоторепортаж о празднике «День матери» </vt:lpstr>
      <vt:lpstr>Цель:  вызвать радостное настроение и положительные эмоции у детей и   взрослых. </vt:lpstr>
      <vt:lpstr>Для мамочек любимых букеты рисовали</vt:lpstr>
      <vt:lpstr>Портреты рисовали  и делали  открытки. </vt:lpstr>
      <vt:lpstr>Пели песню, танцевали,</vt:lpstr>
      <vt:lpstr>Мам любимых   поздравляли!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Фоторепортаж о празднике «День матери» </dc:title>
  <dc:creator>Неизвестный пользователь</dc:creator>
  <cp:lastModifiedBy>ДНС</cp:lastModifiedBy>
  <cp:revision>3</cp:revision>
  <dcterms:created xsi:type="dcterms:W3CDTF">2020-12-04T15:51:34Z</dcterms:created>
  <dcterms:modified xsi:type="dcterms:W3CDTF">2020-12-09T17:38:39Z</dcterms:modified>
</cp:coreProperties>
</file>