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428868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Фоторепортаж  </a:t>
            </a:r>
            <a:br>
              <a:rPr lang="ru-RU" sz="4000" dirty="0" smtClean="0"/>
            </a:br>
            <a:r>
              <a:rPr lang="ru-RU" sz="4000" dirty="0" smtClean="0"/>
              <a:t>о проведении недели здоровья</a:t>
            </a:r>
            <a:br>
              <a:rPr lang="ru-RU" sz="4000" dirty="0" smtClean="0"/>
            </a:br>
            <a:r>
              <a:rPr lang="ru-RU" sz="4000" dirty="0" smtClean="0"/>
              <a:t> в рамках празднования </a:t>
            </a:r>
            <a:br>
              <a:rPr lang="ru-RU" sz="4000" dirty="0" smtClean="0"/>
            </a:br>
            <a:r>
              <a:rPr lang="ru-RU" sz="4000" dirty="0" smtClean="0"/>
              <a:t>23 февраля </a:t>
            </a:r>
            <a:br>
              <a:rPr lang="ru-RU" sz="4000" dirty="0" smtClean="0"/>
            </a:br>
            <a:r>
              <a:rPr lang="ru-RU" sz="4000" dirty="0" smtClean="0"/>
              <a:t>в подготовительной группе № 8 МАДОУ «Детский сад «Радуга»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4214818"/>
            <a:ext cx="3173482" cy="108639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Провели: 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Ковина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Е.И., воспитатель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Лунегова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Н.А., воспитатель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2"/>
          <a:srcRect b="11082"/>
          <a:stretch>
            <a:fillRect/>
          </a:stretch>
        </p:blipFill>
        <p:spPr bwMode="auto">
          <a:xfrm>
            <a:off x="683568" y="4214818"/>
            <a:ext cx="3144766" cy="2094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785926"/>
            <a:ext cx="8215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Формирование интереса  детей к </a:t>
            </a:r>
            <a:r>
              <a:rPr lang="ru-RU" dirty="0" smtClean="0"/>
              <a:t>здоровому образу жизни.</a:t>
            </a:r>
            <a:endParaRPr lang="ru-RU" dirty="0" smtClean="0"/>
          </a:p>
          <a:p>
            <a:r>
              <a:rPr lang="ru-RU" b="1" dirty="0" smtClean="0"/>
              <a:t>Задачи: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У</a:t>
            </a:r>
            <a:r>
              <a:rPr lang="ru-RU" dirty="0" smtClean="0"/>
              <a:t>точнить </a:t>
            </a:r>
            <a:r>
              <a:rPr lang="ru-RU" dirty="0" smtClean="0"/>
              <a:t>представления детей о родах войск; </a:t>
            </a:r>
            <a:endParaRPr lang="ru-RU" dirty="0" smtClean="0"/>
          </a:p>
          <a:p>
            <a:r>
              <a:rPr lang="ru-RU" dirty="0" smtClean="0"/>
              <a:t>Воспитывать </a:t>
            </a:r>
            <a:r>
              <a:rPr lang="ru-RU" dirty="0" smtClean="0"/>
              <a:t>чувство уважения к Российской </a:t>
            </a:r>
            <a:r>
              <a:rPr lang="ru-RU" dirty="0" smtClean="0"/>
              <a:t>Армии;</a:t>
            </a:r>
          </a:p>
          <a:p>
            <a:r>
              <a:rPr lang="ru-RU" dirty="0" smtClean="0"/>
              <a:t>Расширять </a:t>
            </a:r>
            <a:r>
              <a:rPr lang="ru-RU" dirty="0" smtClean="0"/>
              <a:t>и активизировать словарный запас; </a:t>
            </a:r>
            <a:endParaRPr lang="ru-RU" dirty="0" smtClean="0"/>
          </a:p>
          <a:p>
            <a:r>
              <a:rPr lang="ru-RU" dirty="0" smtClean="0"/>
              <a:t>Закрепить </a:t>
            </a:r>
            <a:r>
              <a:rPr lang="ru-RU" dirty="0" smtClean="0"/>
              <a:t>представления детей об особенностях военной </a:t>
            </a:r>
            <a:r>
              <a:rPr lang="ru-RU" dirty="0" smtClean="0"/>
              <a:t>службы; Воспитывать </a:t>
            </a:r>
            <a:r>
              <a:rPr lang="ru-RU" dirty="0" smtClean="0"/>
              <a:t>в детях желание </a:t>
            </a:r>
            <a:r>
              <a:rPr lang="ru-RU" dirty="0" smtClean="0"/>
              <a:t>служить </a:t>
            </a:r>
            <a:r>
              <a:rPr lang="ru-RU" dirty="0" smtClean="0"/>
              <a:t>в Российской Армии.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14628"/>
            <a:ext cx="635798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Веселые старты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«Будущие защитники»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2"/>
          <a:srcRect b="11082"/>
          <a:stretch>
            <a:fillRect/>
          </a:stretch>
        </p:blipFill>
        <p:spPr bwMode="auto">
          <a:xfrm>
            <a:off x="214282" y="4929198"/>
            <a:ext cx="1785950" cy="1189492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214818"/>
            <a:ext cx="13309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ДНС\Desktop\8 гр\2 СЕРИЯ\Fotoram.io.jpg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6286512" y="4214818"/>
            <a:ext cx="1178709" cy="2357430"/>
          </a:xfrm>
          <a:prstGeom prst="rect">
            <a:avLst/>
          </a:prstGeom>
          <a:noFill/>
        </p:spPr>
      </p:pic>
      <p:pic>
        <p:nvPicPr>
          <p:cNvPr id="7" name="Picture 2" descr="C:\Users\ДНС\Desktop\8 гр\2 СЕРИЯ\Fotoram.io.jpg"/>
          <p:cNvPicPr>
            <a:picLocks noChangeAspect="1" noChangeArrowheads="1"/>
          </p:cNvPicPr>
          <p:nvPr/>
        </p:nvPicPr>
        <p:blipFill>
          <a:blip r:embed="rId5" cstate="print"/>
          <a:srcRect r="50000"/>
          <a:stretch>
            <a:fillRect/>
          </a:stretch>
        </p:blipFill>
        <p:spPr bwMode="auto">
          <a:xfrm>
            <a:off x="2285984" y="4286256"/>
            <a:ext cx="1107287" cy="2214554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 l="35584" r="35949" b="5063"/>
          <a:stretch>
            <a:fillRect/>
          </a:stretch>
        </p:blipFill>
        <p:spPr bwMode="auto">
          <a:xfrm>
            <a:off x="357158" y="1785926"/>
            <a:ext cx="121920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 l="37277" r="37375" b="15133"/>
          <a:stretch>
            <a:fillRect/>
          </a:stretch>
        </p:blipFill>
        <p:spPr bwMode="auto">
          <a:xfrm>
            <a:off x="7715272" y="2000240"/>
            <a:ext cx="121444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 l="37316" r="36563" b="7079"/>
          <a:stretch>
            <a:fillRect/>
          </a:stretch>
        </p:blipFill>
        <p:spPr bwMode="auto">
          <a:xfrm>
            <a:off x="2643174" y="214290"/>
            <a:ext cx="107157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/>
          <a:srcRect l="38552" r="35163" b="9612"/>
          <a:stretch>
            <a:fillRect/>
          </a:stretch>
        </p:blipFill>
        <p:spPr bwMode="auto">
          <a:xfrm>
            <a:off x="4214810" y="214290"/>
            <a:ext cx="10715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/>
          <a:srcRect l="37246" r="37359" b="6650"/>
          <a:stretch>
            <a:fillRect/>
          </a:stretch>
        </p:blipFill>
        <p:spPr bwMode="auto">
          <a:xfrm>
            <a:off x="6143636" y="285728"/>
            <a:ext cx="1000132" cy="20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885828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Фотовыставка 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>«Здоровым быть – в армии служить!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>Слава защитникам Отечества!»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16471" r="23679" b="7112"/>
          <a:stretch>
            <a:fillRect/>
          </a:stretch>
        </p:blipFill>
        <p:spPr bwMode="auto">
          <a:xfrm>
            <a:off x="1785918" y="1643049"/>
            <a:ext cx="6072230" cy="4530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3"/>
          <a:srcRect b="11082"/>
          <a:stretch>
            <a:fillRect/>
          </a:stretch>
        </p:blipFill>
        <p:spPr bwMode="auto">
          <a:xfrm>
            <a:off x="214282" y="4714884"/>
            <a:ext cx="2466975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Ролевая игра 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>«Оказание медицинской помощи 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>будущему солдату»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2"/>
          <a:srcRect b="11082"/>
          <a:stretch>
            <a:fillRect/>
          </a:stretch>
        </p:blipFill>
        <p:spPr bwMode="auto">
          <a:xfrm>
            <a:off x="285720" y="4643446"/>
            <a:ext cx="2466975" cy="1643074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b="54098"/>
          <a:stretch>
            <a:fillRect/>
          </a:stretch>
        </p:blipFill>
        <p:spPr bwMode="auto">
          <a:xfrm>
            <a:off x="928662" y="2428868"/>
            <a:ext cx="2618981" cy="2000264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 t="44263"/>
          <a:stretch>
            <a:fillRect/>
          </a:stretch>
        </p:blipFill>
        <p:spPr bwMode="auto">
          <a:xfrm>
            <a:off x="5429256" y="2357430"/>
            <a:ext cx="2618981" cy="2428868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286124"/>
            <a:ext cx="1643074" cy="2733892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71546"/>
            <a:ext cx="864396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Создание творческой коллективной работы 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«Со спортом буду я дружить – 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буду в армии служить. 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Мы – будущие защитники Отечества!»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26844" t="24132" r="15511" b="8000"/>
          <a:stretch>
            <a:fillRect/>
          </a:stretch>
        </p:blipFill>
        <p:spPr bwMode="auto">
          <a:xfrm>
            <a:off x="714348" y="2143140"/>
            <a:ext cx="8077214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3"/>
          <a:srcRect b="11082"/>
          <a:stretch>
            <a:fillRect/>
          </a:stretch>
        </p:blipFill>
        <p:spPr bwMode="auto">
          <a:xfrm>
            <a:off x="357158" y="4143380"/>
            <a:ext cx="1501637" cy="10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Развлечение к 23 февраля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2"/>
          <a:srcRect b="11082"/>
          <a:stretch>
            <a:fillRect/>
          </a:stretch>
        </p:blipFill>
        <p:spPr bwMode="auto">
          <a:xfrm>
            <a:off x="285720" y="4643446"/>
            <a:ext cx="2466975" cy="164307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577566"/>
            <a:ext cx="2143139" cy="35659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420" y="1593686"/>
            <a:ext cx="2073224" cy="34496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2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Monotype Corsiva" pitchFamily="66" charset="0"/>
              </a:rPr>
              <a:t>Челлендж</a:t>
            </a:r>
            <a:r>
              <a:rPr lang="ru-RU" dirty="0" smtClean="0">
                <a:latin typeface="Monotype Corsiva" pitchFamily="66" charset="0"/>
              </a:rPr>
              <a:t>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>«С папой за здоровьем»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Презентация к конспекту тематического занятия по развитию речи на тему: «23  февраля – День Защитника Отечества» (Подготовительная группа)"/>
          <p:cNvPicPr>
            <a:picLocks noChangeAspect="1" noChangeArrowheads="1"/>
          </p:cNvPicPr>
          <p:nvPr/>
        </p:nvPicPr>
        <p:blipFill>
          <a:blip r:embed="rId2"/>
          <a:srcRect b="11082"/>
          <a:stretch>
            <a:fillRect/>
          </a:stretch>
        </p:blipFill>
        <p:spPr bwMode="auto">
          <a:xfrm>
            <a:off x="285720" y="4643446"/>
            <a:ext cx="2466975" cy="164307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1" y="2357430"/>
            <a:ext cx="2381267" cy="1785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714884"/>
            <a:ext cx="1762137" cy="13216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452945"/>
            <a:ext cx="1214446" cy="16192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12148"/>
          <a:stretch>
            <a:fillRect/>
          </a:stretch>
        </p:blipFill>
        <p:spPr bwMode="auto">
          <a:xfrm>
            <a:off x="6858016" y="1774671"/>
            <a:ext cx="1428760" cy="25830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1881177"/>
            <a:ext cx="1696653" cy="22622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724</TotalTime>
  <Words>66</Words>
  <Application>Microsoft Office PowerPoint</Application>
  <PresentationFormat>Экран (4:3)</PresentationFormat>
  <Paragraphs>14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Поток</vt:lpstr>
      <vt:lpstr>Фоторепортаж   о проведении недели здоровья  в рамках празднования  23 февраля  в подготовительной группе № 8 МАДОУ «Детский сад «Радуга»</vt:lpstr>
      <vt:lpstr>Слайд 2</vt:lpstr>
      <vt:lpstr>Веселые старты  «Будущие защитники»</vt:lpstr>
      <vt:lpstr>Фотовыставка  «Здоровым быть – в армии служить! Слава защитникам Отечества!»</vt:lpstr>
      <vt:lpstr>Ролевая игра  «Оказание медицинской помощи  будущему солдату»</vt:lpstr>
      <vt:lpstr>Создание творческой коллективной работы  «Со спортом буду я дружить –  буду в армии служить.  Мы – будущие защитники Отечества!»</vt:lpstr>
      <vt:lpstr>Развлечение к 23 февраля</vt:lpstr>
      <vt:lpstr>Челлендж  «С папой за здоровьем»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проведении недели здоровья  в рамках празднования  23 февраля  в подготовительной группе № 8 МАДОУ «Детский сад «Радуга»</dc:title>
  <dc:creator>ДНС</dc:creator>
  <cp:lastModifiedBy>ДНС</cp:lastModifiedBy>
  <cp:revision>74</cp:revision>
  <dcterms:created xsi:type="dcterms:W3CDTF">2021-02-24T08:35:45Z</dcterms:created>
  <dcterms:modified xsi:type="dcterms:W3CDTF">2021-03-02T18:23:12Z</dcterms:modified>
</cp:coreProperties>
</file>