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0" r:id="rId5"/>
    <p:sldId id="261" r:id="rId6"/>
    <p:sldId id="257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9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6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83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9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78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51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6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6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8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6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3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0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7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1B9F-FD8D-493F-A93A-63CE7671EE9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BD0C3E-E845-4B8F-9F19-4A2D3FBCF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811" y="987828"/>
            <a:ext cx="9832259" cy="1646302"/>
          </a:xfrm>
        </p:spPr>
        <p:txBody>
          <a:bodyPr/>
          <a:lstStyle/>
          <a:p>
            <a:pPr algn="ctr"/>
            <a:r>
              <a:rPr lang="ru-RU" sz="4800" dirty="0">
                <a:latin typeface="Monotype Corsiva" panose="03010101010201010101" pitchFamily="66" charset="0"/>
              </a:rPr>
              <a:t>Квест-игра в группе № 3</a:t>
            </a:r>
            <a:br>
              <a:rPr lang="ru-RU" sz="4800" dirty="0">
                <a:latin typeface="Monotype Corsiva" panose="03010101010201010101" pitchFamily="66" charset="0"/>
              </a:rPr>
            </a:br>
            <a:r>
              <a:rPr lang="ru-RU" sz="4800" dirty="0">
                <a:latin typeface="Monotype Corsiva" panose="03010101010201010101" pitchFamily="66" charset="0"/>
              </a:rPr>
              <a:t>«Поможем хозяйке - Осени </a:t>
            </a:r>
            <a:br>
              <a:rPr lang="ru-RU" sz="4800" dirty="0">
                <a:latin typeface="Monotype Corsiva" panose="03010101010201010101" pitchFamily="66" charset="0"/>
              </a:rPr>
            </a:br>
            <a:r>
              <a:rPr lang="ru-RU" sz="4800" dirty="0">
                <a:latin typeface="Monotype Corsiva" panose="03010101010201010101" pitchFamily="66" charset="0"/>
              </a:rPr>
              <a:t>навести порядок»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053" y="263413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в рамках акции «Всероссийский экологический субботник- «Зеленая Россия-2021»</a:t>
            </a:r>
          </a:p>
        </p:txBody>
      </p:sp>
      <p:pic>
        <p:nvPicPr>
          <p:cNvPr id="3074" name="Picture 2" descr="https://handhobby.ru/upload/iblock/c7d/osenniy-komplek-gnom-gnomik-khozyayka-oseni-prazdnik-osen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/>
          <a:stretch/>
        </p:blipFill>
        <p:spPr bwMode="auto">
          <a:xfrm>
            <a:off x="3765145" y="3313471"/>
            <a:ext cx="2675589" cy="3544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54529" y="4280432"/>
            <a:ext cx="253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Зимина И.А.</a:t>
            </a:r>
          </a:p>
        </p:txBody>
      </p:sp>
    </p:spTree>
    <p:extLst>
      <p:ext uri="{BB962C8B-B14F-4D97-AF65-F5344CB8AC3E}">
        <p14:creationId xmlns:p14="http://schemas.microsoft.com/office/powerpoint/2010/main" val="370463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011" y="1573161"/>
            <a:ext cx="8889454" cy="13208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 Цель - воспитание экологической культуры через формирование осознанного, бережного отношения к природе, окружающему миру.</a:t>
            </a:r>
          </a:p>
        </p:txBody>
      </p:sp>
      <p:pic>
        <p:nvPicPr>
          <p:cNvPr id="5" name="Picture 2" descr="https://handhobby.ru/upload/iblock/c7d/osenniy-komplek-gnom-gnomik-khozyayka-oseni-prazdnik-osen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/>
          <a:stretch/>
        </p:blipFill>
        <p:spPr bwMode="auto">
          <a:xfrm>
            <a:off x="3765145" y="3313471"/>
            <a:ext cx="2675589" cy="3544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250" y="5794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всё прибрали: и бумажки, и траву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t="-3080" r="2961" b="3080"/>
          <a:stretch/>
        </p:blipFill>
        <p:spPr>
          <a:xfrm>
            <a:off x="378587" y="4033821"/>
            <a:ext cx="3891521" cy="2234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/>
          <a:stretch/>
        </p:blipFill>
        <p:spPr>
          <a:xfrm>
            <a:off x="7801068" y="4044971"/>
            <a:ext cx="3661072" cy="2212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r="3964"/>
          <a:stretch/>
        </p:blipFill>
        <p:spPr>
          <a:xfrm>
            <a:off x="7606984" y="1448388"/>
            <a:ext cx="3578942" cy="2062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/>
          <a:stretch/>
        </p:blipFill>
        <p:spPr>
          <a:xfrm>
            <a:off x="4018741" y="4357081"/>
            <a:ext cx="4240574" cy="2418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/>
          <a:stretch/>
        </p:blipFill>
        <p:spPr>
          <a:xfrm>
            <a:off x="749882" y="1506797"/>
            <a:ext cx="3714310" cy="1945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s://cs1.livemaster.ru/storage/f2/68/0a19de0a7abf7cfb38dc0092418z--raboty-dlya-detej-osennij-komplek-gnom-gnomik-hozyajka-oseni-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3" r="23266"/>
          <a:stretch/>
        </p:blipFill>
        <p:spPr bwMode="auto">
          <a:xfrm>
            <a:off x="4975668" y="1198868"/>
            <a:ext cx="2119840" cy="2979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579" y="3136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Хозяйку-Осень приглашали на весёлую игру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/>
          <a:stretch/>
        </p:blipFill>
        <p:spPr>
          <a:xfrm>
            <a:off x="3746090" y="4208640"/>
            <a:ext cx="4859651" cy="2475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r="17444"/>
          <a:stretch/>
        </p:blipFill>
        <p:spPr>
          <a:xfrm>
            <a:off x="7920466" y="2325729"/>
            <a:ext cx="3583275" cy="23461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/>
          <a:stretch/>
        </p:blipFill>
        <p:spPr>
          <a:xfrm>
            <a:off x="540774" y="2161509"/>
            <a:ext cx="3947768" cy="2001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cs1.livemaster.ru/storage/e1/de/41f6ef08e2331a30dad2eac4cfab--raboty-dlya-detej-osennij-komplek-gnom-gnomik-hozyajka-oseni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/>
          <a:stretch/>
        </p:blipFill>
        <p:spPr bwMode="auto">
          <a:xfrm>
            <a:off x="4795975" y="920219"/>
            <a:ext cx="2817057" cy="3288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5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205" y="64892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цветнике порядок тоже дружно вместе навели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59393"/>
            <a:ext cx="1953464" cy="4063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79" y="1504334"/>
            <a:ext cx="1992450" cy="4144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2" y="2717847"/>
            <a:ext cx="1820283" cy="3786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44" y="2477148"/>
            <a:ext cx="1936004" cy="4026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516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Чистоту мы любим очень,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работали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75" y="2326464"/>
            <a:ext cx="2010961" cy="4182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" y="1602125"/>
            <a:ext cx="2207531" cy="45916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42" y="786581"/>
            <a:ext cx="2254741" cy="4689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08" y="2192325"/>
            <a:ext cx="2056715" cy="4277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04" y="2326464"/>
            <a:ext cx="2010961" cy="418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3" y="1602125"/>
            <a:ext cx="2207531" cy="459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37" y="2192325"/>
            <a:ext cx="2056715" cy="4277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00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 у дома своего всё прибрал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всё подмел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38" y="1893137"/>
            <a:ext cx="2954608" cy="393947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31" y="1812393"/>
            <a:ext cx="2987219" cy="3982959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s://cs1.livemaster.ru/storage/22/13/b01b8a460c3cca2c5ef6e70c02e0--raboty-dlya-detej-osennij-komplek-gnom-gnomik-hozyajka-oseni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8201"/>
          <a:stretch/>
        </p:blipFill>
        <p:spPr bwMode="auto">
          <a:xfrm>
            <a:off x="4867513" y="4145926"/>
            <a:ext cx="2221363" cy="23843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5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437" y="3532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Анюта-красота все дорожки подмела,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сама хозяйка-Осень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гости к нам еще пришла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542" y="2644877"/>
            <a:ext cx="1914322" cy="3403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99" y="2286115"/>
            <a:ext cx="2116125" cy="3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4" y="2195110"/>
            <a:ext cx="2341466" cy="4162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92" y="3306153"/>
            <a:ext cx="1814640" cy="3226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75" y="3667433"/>
            <a:ext cx="1717145" cy="3052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2" descr="https://handhobby.ru/upload/iblock/c7d/osenniy-komplek-gnom-gnomik-khozyayka-oseni-prazdnik-osen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/>
          <a:stretch/>
        </p:blipFill>
        <p:spPr bwMode="auto">
          <a:xfrm>
            <a:off x="9883922" y="147484"/>
            <a:ext cx="1781253" cy="2359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743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117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Monotype Corsiva</vt:lpstr>
      <vt:lpstr>Times New Roman</vt:lpstr>
      <vt:lpstr>Trebuchet MS</vt:lpstr>
      <vt:lpstr>Wingdings 3</vt:lpstr>
      <vt:lpstr>Аспект</vt:lpstr>
      <vt:lpstr>Квест-игра в группе № 3 «Поможем хозяйке - Осени  навести порядок»</vt:lpstr>
      <vt:lpstr> Цель - воспитание экологической культуры через формирование осознанного, бережного отношения к природе, окружающему миру.</vt:lpstr>
      <vt:lpstr>На участке всё прибрали: и бумажки, и траву</vt:lpstr>
      <vt:lpstr>Хозяйку-Осень приглашали на весёлую игру</vt:lpstr>
      <vt:lpstr>В цветнике порядок тоже дружно вместе навели</vt:lpstr>
      <vt:lpstr>Чистоту мы любим очень,  хорошо работали</vt:lpstr>
      <vt:lpstr>Клим у дома своего всё прибрал  и всё подмел</vt:lpstr>
      <vt:lpstr>И Анюта-красота все дорожки подмела,  чтоб сама хозяйка-Осень  в гости к нам еще пришла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9</cp:revision>
  <dcterms:created xsi:type="dcterms:W3CDTF">2021-09-30T04:07:34Z</dcterms:created>
  <dcterms:modified xsi:type="dcterms:W3CDTF">2021-10-02T06:34:48Z</dcterms:modified>
</cp:coreProperties>
</file>