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32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2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4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9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2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5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3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6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2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F690-03B0-4DCD-B6A6-7F56549B5DF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1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654715-A4E1-A66F-2A70-F15E7E81E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51" y="2285802"/>
            <a:ext cx="3429297" cy="45723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F80CDF-A67D-649C-C315-CA922AC41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751" y="2438202"/>
            <a:ext cx="3429297" cy="4572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89473-8E10-10D2-EBB7-FFBC71FF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51" y="2590602"/>
            <a:ext cx="3429297" cy="45723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24576D-F9DC-130A-DF87-317F1989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E4706F-B147-4F7F-363A-2D2567FBA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FAF285-9C87-A673-14E9-F198E73BD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8DE366-2AAC-7EBE-7A25-2A8FC09D1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18AF4B-4C6E-1196-7098-6F9082A99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1996F-733B-8BB9-1616-714D6C832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4D8D2D-836E-B2CD-54D6-2563DE76D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10695B-E3F1-377D-BBAB-544D415E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8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F2BD2C-9EC4-5749-FE02-65DE1965B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6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3C7C5E-CAE6-DF52-8630-E9EB6C7E9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59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2023-01-18T11:57:19Z</dcterms:created>
  <dcterms:modified xsi:type="dcterms:W3CDTF">2026-05-13T12:03:35Z</dcterms:modified>
</cp:coreProperties>
</file>