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8" r:id="rId5"/>
    <p:sldId id="262" r:id="rId6"/>
    <p:sldId id="266" r:id="rId7"/>
    <p:sldId id="270" r:id="rId8"/>
    <p:sldId id="269" r:id="rId9"/>
    <p:sldId id="267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394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3" indent="0">
              <a:buNone/>
              <a:defRPr sz="2000" b="1"/>
            </a:lvl2pPr>
            <a:lvl3pPr marL="914466" indent="0">
              <a:buNone/>
              <a:defRPr sz="1800" b="1"/>
            </a:lvl3pPr>
            <a:lvl4pPr marL="1371699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3" indent="0">
              <a:buNone/>
              <a:defRPr sz="2000" b="1"/>
            </a:lvl2pPr>
            <a:lvl3pPr marL="914466" indent="0">
              <a:buNone/>
              <a:defRPr sz="1800" b="1"/>
            </a:lvl3pPr>
            <a:lvl4pPr marL="1371699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33" indent="0">
              <a:buNone/>
              <a:defRPr sz="1200"/>
            </a:lvl2pPr>
            <a:lvl3pPr marL="914466" indent="0">
              <a:buNone/>
              <a:defRPr sz="1000"/>
            </a:lvl3pPr>
            <a:lvl4pPr marL="1371699" indent="0">
              <a:buNone/>
              <a:defRPr sz="900"/>
            </a:lvl4pPr>
            <a:lvl5pPr marL="1828931" indent="0">
              <a:buNone/>
              <a:defRPr sz="900"/>
            </a:lvl5pPr>
            <a:lvl6pPr marL="2286164" indent="0">
              <a:buNone/>
              <a:defRPr sz="900"/>
            </a:lvl6pPr>
            <a:lvl7pPr marL="2743397" indent="0">
              <a:buNone/>
              <a:defRPr sz="900"/>
            </a:lvl7pPr>
            <a:lvl8pPr marL="3200630" indent="0">
              <a:buNone/>
              <a:defRPr sz="900"/>
            </a:lvl8pPr>
            <a:lvl9pPr marL="36578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33" indent="0">
              <a:buNone/>
              <a:defRPr sz="2800"/>
            </a:lvl2pPr>
            <a:lvl3pPr marL="914466" indent="0">
              <a:buNone/>
              <a:defRPr sz="2400"/>
            </a:lvl3pPr>
            <a:lvl4pPr marL="1371699" indent="0">
              <a:buNone/>
              <a:defRPr sz="2000"/>
            </a:lvl4pPr>
            <a:lvl5pPr marL="1828931" indent="0">
              <a:buNone/>
              <a:defRPr sz="2000"/>
            </a:lvl5pPr>
            <a:lvl6pPr marL="2286164" indent="0">
              <a:buNone/>
              <a:defRPr sz="2000"/>
            </a:lvl6pPr>
            <a:lvl7pPr marL="2743397" indent="0">
              <a:buNone/>
              <a:defRPr sz="2000"/>
            </a:lvl7pPr>
            <a:lvl8pPr marL="3200630" indent="0">
              <a:buNone/>
              <a:defRPr sz="2000"/>
            </a:lvl8pPr>
            <a:lvl9pPr marL="36578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33" indent="0">
              <a:buNone/>
              <a:defRPr sz="1200"/>
            </a:lvl2pPr>
            <a:lvl3pPr marL="914466" indent="0">
              <a:buNone/>
              <a:defRPr sz="1000"/>
            </a:lvl3pPr>
            <a:lvl4pPr marL="1371699" indent="0">
              <a:buNone/>
              <a:defRPr sz="900"/>
            </a:lvl4pPr>
            <a:lvl5pPr marL="1828931" indent="0">
              <a:buNone/>
              <a:defRPr sz="900"/>
            </a:lvl5pPr>
            <a:lvl6pPr marL="2286164" indent="0">
              <a:buNone/>
              <a:defRPr sz="900"/>
            </a:lvl6pPr>
            <a:lvl7pPr marL="2743397" indent="0">
              <a:buNone/>
              <a:defRPr sz="900"/>
            </a:lvl7pPr>
            <a:lvl8pPr marL="3200630" indent="0">
              <a:buNone/>
              <a:defRPr sz="900"/>
            </a:lvl8pPr>
            <a:lvl9pPr marL="365786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5" indent="-342925" algn="l" defTabSz="9144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03" indent="-285771" algn="l" defTabSz="91446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6" algn="l" defTabSz="9144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1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6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9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805FF-F0BF-FDB7-B60E-DB6AB1FE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742"/>
            <a:ext cx="6858000" cy="97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3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13AB3-F631-3A8B-CA46-C511C015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3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2474E-9B50-8620-59C0-636D1F78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95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78891-0878-AD19-5968-0F2C7E02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4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3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679F1B-9410-3D28-B8B7-DEADCDBE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68"/>
            <a:ext cx="6938386" cy="95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9498B-C90C-A186-3955-F52A293A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7525" cy="94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9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05F6EF-D371-3595-E21C-83F53CE4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E8F86-A946-C540-FD2E-E1D8C817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2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CE3F2B-FFAC-189B-552B-6D6BA72B8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2" y="0"/>
            <a:ext cx="6858000" cy="92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0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2023-01-18T11:57:19Z</dcterms:created>
  <dcterms:modified xsi:type="dcterms:W3CDTF">2026-03-11T13:05:07Z</dcterms:modified>
</cp:coreProperties>
</file>