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6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9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2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2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8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2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D958-ED53-4A33-95E3-0D4A016F2DD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19F8-5E8A-4C8C-9FFA-1C4F543BF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5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8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</cp:revision>
  <dcterms:created xsi:type="dcterms:W3CDTF">2022-05-11T09:57:58Z</dcterms:created>
  <dcterms:modified xsi:type="dcterms:W3CDTF">2022-05-11T10:06:52Z</dcterms:modified>
</cp:coreProperties>
</file>