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55CCADA-478F-E1AD-543C-0FE853DA44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E48AC27-C644-7CF8-85B8-3C64C03A7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57DD467-61BC-44DE-7F8B-1AA3FCF945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22B2BAB-AEF2-4EBE-C46D-3F7E0F9B65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A3FDC14-247D-EDB0-9F5C-1CCD780A3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3FDDBA-E2E2-3407-691B-648EB087F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96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E4FCB2C-B39F-C2E0-CD0F-387FB72B1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60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0</Words>
  <Application>Microsoft Office PowerPoint</Application>
  <PresentationFormat>Произвольный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</cp:lastModifiedBy>
  <cp:revision>2</cp:revision>
  <dcterms:created xsi:type="dcterms:W3CDTF">2024-03-25T05:47:33Z</dcterms:created>
  <dcterms:modified xsi:type="dcterms:W3CDTF">2024-06-14T09:04:45Z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2024-03-25T00:00:00Z</vt:filetime>
  </property>
</Properties>
</file>