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59" r:id="rId5"/>
    <p:sldId id="261" r:id="rId6"/>
    <p:sldId id="258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41" d="100"/>
          <a:sy n="41" d="100"/>
        </p:scale>
        <p:origin x="8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9/16/2021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ЯБЛОЧНЫЙ СПАС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algn="r"/>
            <a:r>
              <a:rPr lang="ru-RU" dirty="0"/>
              <a:t>Подготовили воспитатели МАДОУ детский сад «Радуга»</a:t>
            </a:r>
          </a:p>
          <a:p>
            <a:pPr algn="r"/>
            <a:r>
              <a:rPr lang="ru-RU" dirty="0"/>
              <a:t>Платонова А П</a:t>
            </a:r>
          </a:p>
          <a:p>
            <a:pPr algn="r"/>
            <a:r>
              <a:rPr lang="ru-RU" dirty="0" err="1"/>
              <a:t>Оносова</a:t>
            </a:r>
            <a:r>
              <a:rPr lang="ru-RU" dirty="0"/>
              <a:t> Л В</a:t>
            </a:r>
          </a:p>
          <a:p>
            <a:pPr algn="r"/>
            <a:r>
              <a:rPr lang="ru-RU" dirty="0"/>
              <a:t>Родионова С А</a:t>
            </a:r>
          </a:p>
        </p:txBody>
      </p:sp>
    </p:spTree>
    <p:extLst>
      <p:ext uri="{BB962C8B-B14F-4D97-AF65-F5344CB8AC3E}">
        <p14:creationId xmlns:p14="http://schemas.microsoft.com/office/powerpoint/2010/main" val="1226916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67161" y="2551837"/>
            <a:ext cx="89753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+mj-lt"/>
              </a:rPr>
              <a:t>Цель:</a:t>
            </a:r>
            <a:r>
              <a:rPr lang="ru-RU" sz="2400" dirty="0">
                <a:latin typeface="+mj-lt"/>
              </a:rPr>
              <a:t> Познакомить детей с народными традициями при праздновании православного праздника Яблочный спас.</a:t>
            </a:r>
          </a:p>
          <a:p>
            <a:r>
              <a:rPr lang="ru-RU" sz="2400" b="1" i="1" dirty="0">
                <a:latin typeface="+mj-lt"/>
              </a:rPr>
              <a:t>Задачи:</a:t>
            </a:r>
            <a:r>
              <a:rPr lang="ru-RU" sz="2400" dirty="0">
                <a:latin typeface="+mj-lt"/>
              </a:rPr>
              <a:t> Развивать любознательность, способствовать сплочению коллектива. Создать радостную атмосферу праздника. Воспитывать желание совершать добрые поступки.</a:t>
            </a:r>
          </a:p>
        </p:txBody>
      </p:sp>
    </p:spTree>
    <p:extLst>
      <p:ext uri="{BB962C8B-B14F-4D97-AF65-F5344CB8AC3E}">
        <p14:creationId xmlns:p14="http://schemas.microsoft.com/office/powerpoint/2010/main" val="417961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90" y="690238"/>
            <a:ext cx="5205274" cy="39039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6" t="22436"/>
          <a:stretch/>
        </p:blipFill>
        <p:spPr>
          <a:xfrm>
            <a:off x="5042517" y="3338004"/>
            <a:ext cx="4471388" cy="2854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" t="6967" r="8329" b="531"/>
          <a:stretch/>
        </p:blipFill>
        <p:spPr>
          <a:xfrm>
            <a:off x="7560080" y="594804"/>
            <a:ext cx="4043776" cy="30938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4835771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Игра «Яблочко по кругу»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468" y="568171"/>
            <a:ext cx="2520148" cy="3360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Яблочко наливное, да не простое, а игровое. Дети в круг вставали и яблочко передавали, а потом плясали.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4858" y="2949933"/>
            <a:ext cx="1940387" cy="34534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621" y="678526"/>
            <a:ext cx="1970661" cy="35072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990" y="3419404"/>
            <a:ext cx="2031552" cy="2708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01418156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После пляски отдыхали и загадки отгадали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306" y="2812851"/>
            <a:ext cx="1864231" cy="3317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590" y="2285999"/>
            <a:ext cx="2793137" cy="37241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393" y="3213718"/>
            <a:ext cx="2847700" cy="2917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019" y="3510423"/>
            <a:ext cx="3333012" cy="24997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1331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Конкурс «Достань яблочко»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554" y="2429596"/>
            <a:ext cx="1610566" cy="33099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174" y="2429597"/>
            <a:ext cx="1670964" cy="33099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138" y="2438980"/>
            <a:ext cx="1670964" cy="33099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0102" y="2429597"/>
            <a:ext cx="1743470" cy="3319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572" y="2429597"/>
            <a:ext cx="1702693" cy="33589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097" y="2478291"/>
            <a:ext cx="1528925" cy="33102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96205234"/>
      </p:ext>
    </p:extLst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17" t="22529" r="9127" b="5992"/>
          <a:stretch/>
        </p:blipFill>
        <p:spPr>
          <a:xfrm>
            <a:off x="1337896" y="1000760"/>
            <a:ext cx="9412962" cy="49916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05090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165</TotalTime>
  <Words>92</Words>
  <Application>Microsoft Office PowerPoint</Application>
  <PresentationFormat>Широкоэкранный</PresentationFormat>
  <Paragraphs>11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Garamond</vt:lpstr>
      <vt:lpstr>Натуральные материалы</vt:lpstr>
      <vt:lpstr>ЯБЛОЧНЫЙ СПАС</vt:lpstr>
      <vt:lpstr>Презентация PowerPoint</vt:lpstr>
      <vt:lpstr>Презентация PowerPoint</vt:lpstr>
      <vt:lpstr>Игра «Яблочко по кругу»</vt:lpstr>
      <vt:lpstr>После пляски отдыхали и загадки отгадали</vt:lpstr>
      <vt:lpstr>Конкурс «Достань яблочко»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ЯБЛОЧНЫЙ СПАС</dc:title>
  <dc:creator>user</dc:creator>
  <cp:lastModifiedBy>Пользователь</cp:lastModifiedBy>
  <cp:revision>10</cp:revision>
  <dcterms:created xsi:type="dcterms:W3CDTF">2021-08-20T02:14:59Z</dcterms:created>
  <dcterms:modified xsi:type="dcterms:W3CDTF">2021-09-16T06:45:23Z</dcterms:modified>
</cp:coreProperties>
</file>