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9" r:id="rId5"/>
    <p:sldId id="261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6" indent="0">
              <a:buNone/>
              <a:defRPr sz="1800" b="1"/>
            </a:lvl3pPr>
            <a:lvl4pPr marL="1371699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6" indent="0">
              <a:buNone/>
              <a:defRPr sz="1800" b="1"/>
            </a:lvl3pPr>
            <a:lvl4pPr marL="1371699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6" indent="0">
              <a:buNone/>
              <a:defRPr sz="1000"/>
            </a:lvl3pPr>
            <a:lvl4pPr marL="1371699" indent="0">
              <a:buNone/>
              <a:defRPr sz="900"/>
            </a:lvl4pPr>
            <a:lvl5pPr marL="1828931" indent="0">
              <a:buNone/>
              <a:defRPr sz="900"/>
            </a:lvl5pPr>
            <a:lvl6pPr marL="2286164" indent="0">
              <a:buNone/>
              <a:defRPr sz="900"/>
            </a:lvl6pPr>
            <a:lvl7pPr marL="2743397" indent="0">
              <a:buNone/>
              <a:defRPr sz="900"/>
            </a:lvl7pPr>
            <a:lvl8pPr marL="3200630" indent="0">
              <a:buNone/>
              <a:defRPr sz="900"/>
            </a:lvl8pPr>
            <a:lvl9pPr marL="36578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33" indent="0">
              <a:buNone/>
              <a:defRPr sz="2800"/>
            </a:lvl2pPr>
            <a:lvl3pPr marL="914466" indent="0">
              <a:buNone/>
              <a:defRPr sz="2400"/>
            </a:lvl3pPr>
            <a:lvl4pPr marL="1371699" indent="0">
              <a:buNone/>
              <a:defRPr sz="2000"/>
            </a:lvl4pPr>
            <a:lvl5pPr marL="1828931" indent="0">
              <a:buNone/>
              <a:defRPr sz="2000"/>
            </a:lvl5pPr>
            <a:lvl6pPr marL="2286164" indent="0">
              <a:buNone/>
              <a:defRPr sz="2000"/>
            </a:lvl6pPr>
            <a:lvl7pPr marL="2743397" indent="0">
              <a:buNone/>
              <a:defRPr sz="2000"/>
            </a:lvl7pPr>
            <a:lvl8pPr marL="3200630" indent="0">
              <a:buNone/>
              <a:defRPr sz="2000"/>
            </a:lvl8pPr>
            <a:lvl9pPr marL="36578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6" indent="0">
              <a:buNone/>
              <a:defRPr sz="1000"/>
            </a:lvl3pPr>
            <a:lvl4pPr marL="1371699" indent="0">
              <a:buNone/>
              <a:defRPr sz="900"/>
            </a:lvl4pPr>
            <a:lvl5pPr marL="1828931" indent="0">
              <a:buNone/>
              <a:defRPr sz="900"/>
            </a:lvl5pPr>
            <a:lvl6pPr marL="2286164" indent="0">
              <a:buNone/>
              <a:defRPr sz="900"/>
            </a:lvl6pPr>
            <a:lvl7pPr marL="2743397" indent="0">
              <a:buNone/>
              <a:defRPr sz="900"/>
            </a:lvl7pPr>
            <a:lvl8pPr marL="3200630" indent="0">
              <a:buNone/>
              <a:defRPr sz="900"/>
            </a:lvl8pPr>
            <a:lvl9pPr marL="36578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5" indent="-342925" algn="l" defTabSz="9144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defTabSz="9144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6" algn="l" defTabSz="9144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1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9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A4ECE-D244-0821-CD22-87C5322C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8D6BB44-450A-CB7B-E755-474E9A5F9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" y="0"/>
            <a:ext cx="6811762" cy="9144000"/>
          </a:xfrm>
        </p:spPr>
      </p:pic>
    </p:spTree>
    <p:extLst>
      <p:ext uri="{BB962C8B-B14F-4D97-AF65-F5344CB8AC3E}">
        <p14:creationId xmlns:p14="http://schemas.microsoft.com/office/powerpoint/2010/main" val="101103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F09A4-6C83-8150-748D-7B47DBBA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2FB9F-3CAC-8A8A-6047-B8A7BF5A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4072EC-BECB-5591-5EA3-A5217E7B3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F550-7401-4D09-BD65-75E437E5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01B48D-3375-7903-F734-965C2D74C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07504"/>
            <a:ext cx="6480720" cy="8784976"/>
          </a:xfrm>
        </p:spPr>
      </p:pic>
    </p:spTree>
    <p:extLst>
      <p:ext uri="{BB962C8B-B14F-4D97-AF65-F5344CB8AC3E}">
        <p14:creationId xmlns:p14="http://schemas.microsoft.com/office/powerpoint/2010/main" val="449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B6348-5297-B00E-8D2D-85475886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38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2023-01-18T11:57:19Z</dcterms:created>
  <dcterms:modified xsi:type="dcterms:W3CDTF">2025-11-11T12:40:48Z</dcterms:modified>
</cp:coreProperties>
</file>