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BB508-80D1-46F7-9F2F-CA723640F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1EBF15-32BD-405E-9F12-BE428DA85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DF5EE1-6DB7-4AA7-B88B-3BB90593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2BBA6-9FA0-409E-BCB8-20F7FB3B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C11F0-95D6-4D26-A98F-BF18BF33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55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4B229-DBF8-42A9-945B-53674D56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FA0A8F-BA9C-4458-A8D5-7CE0A88EA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CC087-73B6-4D05-AFC5-4A37E6E2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FF182-4448-4925-93EC-3E3DEDA9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B1AC6-0056-4750-986F-63C45177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30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368809-B423-49A7-BC8C-F6C6CECCB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611AAE-F409-4A8A-BBE5-D0AF3B1E3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F9E452-5310-4A0E-85C6-D8D70686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748E76-7BD5-4DA9-81D3-AF71EA23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C851D-FF65-4376-B401-A048DDCB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9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45E8-7DA9-474A-9537-5DEF41ED6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4DED31-BDB4-4569-A458-9292B75F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1903FB-5514-40F3-B5F7-ABFB5C39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6D540-B3A9-494D-930F-073EAAB1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54790-8DB7-49C6-B488-CABDD186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4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E1384-6FE8-48D9-B641-369AC860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3B28FE-7EE9-43B5-8F2D-577D6C9D4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DEAE63-A752-4929-B5A1-6BF774E2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ECC69-CAA6-4D44-B1E4-3D1981E2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A972A9-E0E7-43F0-9A3A-C8F5AE30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4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AC4C2-5B8B-423E-80EB-E50CDDA5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67E90-E096-43D5-A0B3-1C8BA7B97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A08B8-A73F-49EE-BFCA-63E95DD4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8ED983-3493-4C95-9401-5946FF27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C77777-455E-465F-9940-D080309B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6E7E8-D57A-4766-A4CA-B2753FD9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1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513EB-171E-459D-BA48-0B94C34C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E6A2EC-C390-4E8F-AFDF-16DCE5C84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A58D47-1D0F-4F8A-84D9-E0FE90E88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7EA08A-A18C-44A6-B5EC-4981449C7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4B1608-8282-4D04-AF64-D17877020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91CE6F-BC6B-48AC-8869-5397A4D6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B7CD07-2213-4641-BCAA-33307795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34982F5-B498-4623-B3E2-9F4862ED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8015E-4186-485D-AAA8-63717250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EDD6C9-DDFE-489F-BBCC-24BAD92C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55EAF-21EF-48E4-A346-EDFF85CF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5F6B04-33DD-479E-8094-54159433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992078-1D62-431A-9BAA-19ABF278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6608B4-AE94-431C-B105-E82B1407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B2C088-97F8-4035-9750-E7D81DE1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2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4D146-057F-48CB-B0E8-FB2513DA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E4DEF-FCDA-4FF4-822A-5BCD39C71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93D95F-C231-412C-87B1-EDEF29B6E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878D15-AE24-44F7-B030-AEEE183F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AE3901-8AF7-4AFF-BA96-E5F7F949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51705-87A3-48ED-851A-BBC2BCF6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5AC8C-E401-4853-984B-17B04993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B94C9-5777-4033-8815-9E14A1A50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E7F1B6-EBC0-484D-AE9B-A9F7AC3CD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354C3F-9376-4510-B1D6-D477E452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FA07E6-D42C-4C69-B54F-D0D9246F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4A4B0-DB3B-4640-8ED6-33E36220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6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A23FF-26AC-4A88-8948-71BBB0F8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9B4C4F-FD8A-44B4-968F-1F4E3E68A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61C0A7-70FD-48F6-AD1C-8BEAE0CCA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326C4-6B60-4905-A526-4663F9790D4B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CC736-F56F-4C0A-8D3D-1380E9508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9D362-1747-4140-8D15-B79F6B1C7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03B53-85C2-4344-859C-6293360D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2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6A5F8-DB94-46B4-AF83-0839232A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Ребята группы раннего развития </a:t>
            </a:r>
            <a:r>
              <a:rPr lang="ru-RU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№9,</a:t>
            </a:r>
            <a:br>
              <a:rPr lang="ru-RU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празднуют Новый год!</a:t>
            </a:r>
            <a:br>
              <a:rPr lang="ru-RU" sz="6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sz="6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100" dirty="0">
                <a:solidFill>
                  <a:srgbClr val="002060"/>
                </a:solidFill>
                <a:latin typeface="Comic Sans MS" panose="030F0702030302020204" pitchFamily="66" charset="0"/>
              </a:rPr>
              <a:t>Цель: создать праздничное настроение, </a:t>
            </a:r>
            <a:br>
              <a:rPr lang="ru-RU" sz="31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100" dirty="0">
                <a:solidFill>
                  <a:srgbClr val="002060"/>
                </a:solidFill>
                <a:latin typeface="Comic Sans MS" panose="030F0702030302020204" pitchFamily="66" charset="0"/>
              </a:rPr>
              <a:t>познакомить с традициями Нового года</a:t>
            </a:r>
            <a:b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Воспитатель: Суханова А.В.</a:t>
            </a:r>
            <a:br>
              <a:rPr lang="ru-RU" sz="3600" dirty="0">
                <a:latin typeface="Comic Sans MS" panose="030F0702030302020204" pitchFamily="66" charset="0"/>
              </a:rPr>
            </a:b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1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DA8EA-5B42-4E70-8076-BA48EF76F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5046" y="-715927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Вместе Елку наряжали, </a:t>
            </a:r>
            <a:b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танцевали и играли!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CD65C1-105E-42F5-8B03-0F202F5FCE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2B93B0-83D7-401B-AF27-867EF3D4E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3" y="352896"/>
            <a:ext cx="3262698" cy="63631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C4AFC5-EA71-4241-9002-353635DC6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52" y="1985962"/>
            <a:ext cx="4041094" cy="461412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48AF34-6038-40B6-A7CE-4765291CD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47" y="2479711"/>
            <a:ext cx="4030154" cy="4120381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44415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F3DFC-603C-444A-98DA-029D85E2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10815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В гости к Ёлочке пришли, 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станцевали как смогли.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Песню спели, поиграли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>
                <a:latin typeface="Comic Sans MS" panose="030F0702030302020204" pitchFamily="66" charset="0"/>
              </a:rPr>
              <a:t>и стишок мы рассказали!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4B38ACA-6209-4459-869F-1DF3D50B9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0" y="2329674"/>
            <a:ext cx="5569751" cy="4177313"/>
          </a:xfr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C9BDAA-D754-4F67-B1EC-85A3C82C2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90" y="2329674"/>
            <a:ext cx="5569751" cy="41773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2F84B6-AD87-4B04-824C-46C0EA9F58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-1946" r="21507" b="-1"/>
          <a:stretch/>
        </p:blipFill>
        <p:spPr>
          <a:xfrm rot="20701833">
            <a:off x="7927037" y="147955"/>
            <a:ext cx="2265178" cy="26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6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68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Тема Office</vt:lpstr>
      <vt:lpstr>Ребята группы раннего развития №9,  празднуют Новый год!  Цель: создать праздничное настроение,  познакомить с традициями Нового года  Воспитатель: Суханова А.В. </vt:lpstr>
      <vt:lpstr>Вместе Елку наряжали,  танцевали и играли!</vt:lpstr>
      <vt:lpstr>В гости к Ёлочке пришли,  станцевали как смогли. Песню спели, поиграли и стишок мы рассказали!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</cp:revision>
  <dcterms:created xsi:type="dcterms:W3CDTF">2020-12-30T10:32:57Z</dcterms:created>
  <dcterms:modified xsi:type="dcterms:W3CDTF">2020-12-30T11:08:17Z</dcterms:modified>
</cp:coreProperties>
</file>