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0" r:id="rId3"/>
    <p:sldId id="263" r:id="rId4"/>
    <p:sldId id="260" r:id="rId5"/>
    <p:sldId id="264" r:id="rId6"/>
    <p:sldId id="265" r:id="rId7"/>
    <p:sldId id="262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-8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35E0C-C5DF-476B-ACD6-67A9ED17C3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054B50-18EF-4C8E-8B4E-0A39B9DD8DDB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альтернативной формы дошкольного образования на базе МАДОУ Детский сад «Радуга» г. Усолья для воспитанников, не посещающих детский сад.</a:t>
          </a:r>
          <a:endParaRPr lang="ru-RU" dirty="0"/>
        </a:p>
      </dgm:t>
    </dgm:pt>
    <dgm:pt modelId="{6563EDA0-5203-4167-8FFB-9147F9E79391}" type="parTrans" cxnId="{10864744-CE33-4405-B3A7-1F0BD74BE1E7}">
      <dgm:prSet/>
      <dgm:spPr/>
      <dgm:t>
        <a:bodyPr/>
        <a:lstStyle/>
        <a:p>
          <a:endParaRPr lang="ru-RU"/>
        </a:p>
      </dgm:t>
    </dgm:pt>
    <dgm:pt modelId="{82CFECE5-B5A5-4FEF-90A0-9C304102E4FE}" type="sibTrans" cxnId="{10864744-CE33-4405-B3A7-1F0BD74BE1E7}">
      <dgm:prSet/>
      <dgm:spPr/>
      <dgm:t>
        <a:bodyPr/>
        <a:lstStyle/>
        <a:p>
          <a:endParaRPr lang="ru-RU"/>
        </a:p>
      </dgm:t>
    </dgm:pt>
    <dgm:pt modelId="{EEF9C267-BD83-4C4D-ABEB-D66FB86507AE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Задачи: </a:t>
          </a:r>
          <a:r>
            <a:rPr lang="ru-RU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Способствовать воспитанию и развитию детей раннего возраста не посещающих дошкольное учреждение. Привлечь внимание общественности к профессиональной деятельности педагогов ДОУ. Активизировать взаимодействие между участниками образовательных отношений: «родитель-ребёнок-педагог». Гармонизировать детско-родительские отношения через совместную игровую деятельность в ДОУ.</a:t>
          </a:r>
          <a:endParaRPr lang="ru-RU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3F3C7-52FD-437D-BF0E-655DA6FD0477}" type="parTrans" cxnId="{85EB4B20-2537-4425-96C5-770BD585E88F}">
      <dgm:prSet/>
      <dgm:spPr/>
      <dgm:t>
        <a:bodyPr/>
        <a:lstStyle/>
        <a:p>
          <a:endParaRPr lang="ru-RU"/>
        </a:p>
      </dgm:t>
    </dgm:pt>
    <dgm:pt modelId="{EE7FD759-C08B-400E-B171-FC13CCBCA3F1}" type="sibTrans" cxnId="{85EB4B20-2537-4425-96C5-770BD585E88F}">
      <dgm:prSet/>
      <dgm:spPr/>
      <dgm:t>
        <a:bodyPr/>
        <a:lstStyle/>
        <a:p>
          <a:endParaRPr lang="ru-RU"/>
        </a:p>
      </dgm:t>
    </dgm:pt>
    <dgm:pt modelId="{A3B3E84E-2DD7-455D-942A-118E00CD6E4A}" type="pres">
      <dgm:prSet presAssocID="{05535E0C-C5DF-476B-ACD6-67A9ED17C3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37ED12-04D4-4406-804D-D2BCFCE9935A}" type="pres">
      <dgm:prSet presAssocID="{CA054B50-18EF-4C8E-8B4E-0A39B9DD8DDB}" presName="parentText" presStyleLbl="node1" presStyleIdx="0" presStyleCnt="2" custLinFactY="-198393" custLinFactNeighborX="496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7989BC-EC98-4814-A567-EB104AB9DCDB}" type="pres">
      <dgm:prSet presAssocID="{82CFECE5-B5A5-4FEF-90A0-9C304102E4FE}" presName="spacer" presStyleCnt="0"/>
      <dgm:spPr/>
    </dgm:pt>
    <dgm:pt modelId="{AA70CFB3-8FCE-4DD3-BDBE-A6898586E356}" type="pres">
      <dgm:prSet presAssocID="{EEF9C267-BD83-4C4D-ABEB-D66FB86507AE}" presName="parentText" presStyleLbl="node1" presStyleIdx="1" presStyleCnt="2" custLinFactNeighborX="-1395" custLinFactNeighborY="-203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92B3A7-12DC-47E4-AF26-3D6B01200AD6}" type="presOf" srcId="{EEF9C267-BD83-4C4D-ABEB-D66FB86507AE}" destId="{AA70CFB3-8FCE-4DD3-BDBE-A6898586E356}" srcOrd="0" destOrd="0" presId="urn:microsoft.com/office/officeart/2005/8/layout/vList2"/>
    <dgm:cxn modelId="{2E3C6A31-F6A3-4B78-BD90-F47A6D0C4507}" type="presOf" srcId="{05535E0C-C5DF-476B-ACD6-67A9ED17C3F8}" destId="{A3B3E84E-2DD7-455D-942A-118E00CD6E4A}" srcOrd="0" destOrd="0" presId="urn:microsoft.com/office/officeart/2005/8/layout/vList2"/>
    <dgm:cxn modelId="{C7136E61-F816-40FE-A192-54F9DC63DADB}" type="presOf" srcId="{CA054B50-18EF-4C8E-8B4E-0A39B9DD8DDB}" destId="{9E37ED12-04D4-4406-804D-D2BCFCE9935A}" srcOrd="0" destOrd="0" presId="urn:microsoft.com/office/officeart/2005/8/layout/vList2"/>
    <dgm:cxn modelId="{85EB4B20-2537-4425-96C5-770BD585E88F}" srcId="{05535E0C-C5DF-476B-ACD6-67A9ED17C3F8}" destId="{EEF9C267-BD83-4C4D-ABEB-D66FB86507AE}" srcOrd="1" destOrd="0" parTransId="{B033F3C7-52FD-437D-BF0E-655DA6FD0477}" sibTransId="{EE7FD759-C08B-400E-B171-FC13CCBCA3F1}"/>
    <dgm:cxn modelId="{10864744-CE33-4405-B3A7-1F0BD74BE1E7}" srcId="{05535E0C-C5DF-476B-ACD6-67A9ED17C3F8}" destId="{CA054B50-18EF-4C8E-8B4E-0A39B9DD8DDB}" srcOrd="0" destOrd="0" parTransId="{6563EDA0-5203-4167-8FFB-9147F9E79391}" sibTransId="{82CFECE5-B5A5-4FEF-90A0-9C304102E4FE}"/>
    <dgm:cxn modelId="{BA8B99C2-CF82-4778-9B4F-CD70A0FBC1E8}" type="presParOf" srcId="{A3B3E84E-2DD7-455D-942A-118E00CD6E4A}" destId="{9E37ED12-04D4-4406-804D-D2BCFCE9935A}" srcOrd="0" destOrd="0" presId="urn:microsoft.com/office/officeart/2005/8/layout/vList2"/>
    <dgm:cxn modelId="{A70C5A1C-6E4B-4456-9417-850862E53F52}" type="presParOf" srcId="{A3B3E84E-2DD7-455D-942A-118E00CD6E4A}" destId="{877989BC-EC98-4814-A567-EB104AB9DCDB}" srcOrd="1" destOrd="0" presId="urn:microsoft.com/office/officeart/2005/8/layout/vList2"/>
    <dgm:cxn modelId="{2D8BB080-F30F-4209-8B56-B12D2E39C080}" type="presParOf" srcId="{A3B3E84E-2DD7-455D-942A-118E00CD6E4A}" destId="{AA70CFB3-8FCE-4DD3-BDBE-A6898586E35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6945B7-93D1-44CB-9DCE-3F717DAAABC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01234687-FA93-4C78-BB7A-346EEA8A6C87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Проблема: </a:t>
          </a:r>
          <a:endParaRPr lang="ru-RU" sz="2000" dirty="0"/>
        </a:p>
      </dgm:t>
    </dgm:pt>
    <dgm:pt modelId="{5F1FF1DA-C4A9-4B98-A13D-057FE078D9FF}" type="parTrans" cxnId="{1A08D671-5614-4F36-A763-3ED98E4D56B3}">
      <dgm:prSet/>
      <dgm:spPr/>
      <dgm:t>
        <a:bodyPr/>
        <a:lstStyle/>
        <a:p>
          <a:endParaRPr lang="ru-RU"/>
        </a:p>
      </dgm:t>
    </dgm:pt>
    <dgm:pt modelId="{F817A584-6797-472D-A3FA-366B56E323D0}" type="sibTrans" cxnId="{1A08D671-5614-4F36-A763-3ED98E4D56B3}">
      <dgm:prSet/>
      <dgm:spPr/>
      <dgm:t>
        <a:bodyPr/>
        <a:lstStyle/>
        <a:p>
          <a:endParaRPr lang="ru-RU"/>
        </a:p>
      </dgm:t>
    </dgm:pt>
    <dgm:pt modelId="{E284A93F-0178-4DA8-9564-A077FABA1C1A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конкуренция между дошкольными </a:t>
          </a:r>
        </a:p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образовательными учреждениями</a:t>
          </a:r>
          <a:endParaRPr lang="ru-RU" sz="2000" dirty="0"/>
        </a:p>
      </dgm:t>
    </dgm:pt>
    <dgm:pt modelId="{C3809276-6A66-4796-88B9-6D2924A69DBC}" type="parTrans" cxnId="{3CF84ED8-B8A2-47B5-AF90-D357F077AC41}">
      <dgm:prSet/>
      <dgm:spPr/>
      <dgm:t>
        <a:bodyPr/>
        <a:lstStyle/>
        <a:p>
          <a:endParaRPr lang="ru-RU"/>
        </a:p>
      </dgm:t>
    </dgm:pt>
    <dgm:pt modelId="{10466EBC-D90D-4D3D-A8D5-713BA58C28C7}" type="sibTrans" cxnId="{3CF84ED8-B8A2-47B5-AF90-D357F077AC41}">
      <dgm:prSet/>
      <dgm:spPr/>
      <dgm:t>
        <a:bodyPr/>
        <a:lstStyle/>
        <a:p>
          <a:endParaRPr lang="ru-RU"/>
        </a:p>
      </dgm:t>
    </dgm:pt>
    <dgm:pt modelId="{A840E023-8FA6-4C95-A90B-26895251B8B8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в чем же  преимущество одного ДОУ по сравнению с другими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69D802-7B62-46AE-AA0D-CCD6AEFB16B8}" type="parTrans" cxnId="{9CDA3107-23BB-4BF5-BEF3-9DC36657EB81}">
      <dgm:prSet/>
      <dgm:spPr/>
      <dgm:t>
        <a:bodyPr/>
        <a:lstStyle/>
        <a:p>
          <a:endParaRPr lang="ru-RU"/>
        </a:p>
      </dgm:t>
    </dgm:pt>
    <dgm:pt modelId="{F956213F-C0D3-4D55-8AAC-13C23EFD64DF}" type="sibTrans" cxnId="{9CDA3107-23BB-4BF5-BEF3-9DC36657EB81}">
      <dgm:prSet/>
      <dgm:spPr/>
      <dgm:t>
        <a:bodyPr/>
        <a:lstStyle/>
        <a:p>
          <a:endParaRPr lang="ru-RU"/>
        </a:p>
      </dgm:t>
    </dgm:pt>
    <dgm:pt modelId="{DF8BEBB9-A419-46B6-97C6-CB2A01EDF29A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создание положительного имиджа </a:t>
          </a:r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детского сада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216794-305A-494C-999F-6651EB19C896}" type="parTrans" cxnId="{C3AE594A-BBEC-447B-AADA-42E5BF90A453}">
      <dgm:prSet/>
      <dgm:spPr/>
      <dgm:t>
        <a:bodyPr/>
        <a:lstStyle/>
        <a:p>
          <a:endParaRPr lang="ru-RU"/>
        </a:p>
      </dgm:t>
    </dgm:pt>
    <dgm:pt modelId="{97B3FE88-3C17-4D5F-9F8E-3A32EE81F43B}" type="sibTrans" cxnId="{C3AE594A-BBEC-447B-AADA-42E5BF90A453}">
      <dgm:prSet/>
      <dgm:spPr/>
      <dgm:t>
        <a:bodyPr/>
        <a:lstStyle/>
        <a:p>
          <a:endParaRPr lang="ru-RU"/>
        </a:p>
      </dgm:t>
    </dgm:pt>
    <dgm:pt modelId="{5130685F-0462-490A-8E4B-135B31EDC209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образовательная среда должна обеспечивать открытость дошкольного образования.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686D64-038E-421F-97A4-C08963B9E120}" type="parTrans" cxnId="{4A18C1C6-AC29-44EB-BA96-57C847D565BA}">
      <dgm:prSet/>
      <dgm:spPr/>
      <dgm:t>
        <a:bodyPr/>
        <a:lstStyle/>
        <a:p>
          <a:endParaRPr lang="ru-RU"/>
        </a:p>
      </dgm:t>
    </dgm:pt>
    <dgm:pt modelId="{6C32BE5A-649E-4AAF-80D9-C56AFC8B9E84}" type="sibTrans" cxnId="{4A18C1C6-AC29-44EB-BA96-57C847D565BA}">
      <dgm:prSet/>
      <dgm:spPr/>
      <dgm:t>
        <a:bodyPr/>
        <a:lstStyle/>
        <a:p>
          <a:endParaRPr lang="ru-RU"/>
        </a:p>
      </dgm:t>
    </dgm:pt>
    <dgm:pt modelId="{3DAA6E70-2391-4CC7-9E02-A2F1A977EDE3}" type="pres">
      <dgm:prSet presAssocID="{D76945B7-93D1-44CB-9DCE-3F717DAAABC7}" presName="compositeShape" presStyleCnt="0">
        <dgm:presLayoutVars>
          <dgm:dir/>
          <dgm:resizeHandles/>
        </dgm:presLayoutVars>
      </dgm:prSet>
      <dgm:spPr/>
    </dgm:pt>
    <dgm:pt modelId="{260F2977-6674-4775-A407-331B77E19EBA}" type="pres">
      <dgm:prSet presAssocID="{D76945B7-93D1-44CB-9DCE-3F717DAAABC7}" presName="pyramid" presStyleLbl="node1" presStyleIdx="0" presStyleCnt="1"/>
      <dgm:spPr/>
    </dgm:pt>
    <dgm:pt modelId="{CB932D32-4565-461E-8ED7-EAD2750FEBD5}" type="pres">
      <dgm:prSet presAssocID="{D76945B7-93D1-44CB-9DCE-3F717DAAABC7}" presName="theList" presStyleCnt="0"/>
      <dgm:spPr/>
    </dgm:pt>
    <dgm:pt modelId="{3DDDD126-2357-4104-B0F7-0045F42D85B1}" type="pres">
      <dgm:prSet presAssocID="{A840E023-8FA6-4C95-A90B-26895251B8B8}" presName="aNode" presStyleLbl="fgAcc1" presStyleIdx="0" presStyleCnt="5" custScaleX="143991" custLinFactY="300000" custLinFactNeighborX="14125" custLinFactNeighborY="388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CFB08-6F70-44AD-8AE6-0C4F7E977B49}" type="pres">
      <dgm:prSet presAssocID="{A840E023-8FA6-4C95-A90B-26895251B8B8}" presName="aSpace" presStyleCnt="0"/>
      <dgm:spPr/>
    </dgm:pt>
    <dgm:pt modelId="{E703AC4C-2373-48CA-AEB0-AEEB46D427FA}" type="pres">
      <dgm:prSet presAssocID="{E284A93F-0178-4DA8-9564-A077FABA1C1A}" presName="aNode" presStyleLbl="fgAcc1" presStyleIdx="1" presStyleCnt="5" custScaleX="171346" custLinFactY="-3062" custLinFactNeighborX="1450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8B9ED4-83FA-4ED6-84D6-EEBC19870A0E}" type="pres">
      <dgm:prSet presAssocID="{E284A93F-0178-4DA8-9564-A077FABA1C1A}" presName="aSpace" presStyleCnt="0"/>
      <dgm:spPr/>
    </dgm:pt>
    <dgm:pt modelId="{23BEC943-CB1B-481F-99FF-95FC22DB5FE7}" type="pres">
      <dgm:prSet presAssocID="{01234687-FA93-4C78-BB7A-346EEA8A6C87}" presName="aNode" presStyleLbl="fgAcc1" presStyleIdx="2" presStyleCnt="5" custLinFactY="-219501" custLinFactNeighborX="9544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F89EF3-5E44-467D-9506-A194B52324F8}" type="pres">
      <dgm:prSet presAssocID="{01234687-FA93-4C78-BB7A-346EEA8A6C87}" presName="aSpace" presStyleCnt="0"/>
      <dgm:spPr/>
    </dgm:pt>
    <dgm:pt modelId="{878AD619-CA47-4040-B5CB-05903B4F8C05}" type="pres">
      <dgm:prSet presAssocID="{DF8BEBB9-A419-46B6-97C6-CB2A01EDF29A}" presName="aNode" presStyleLbl="fgAcc1" presStyleIdx="3" presStyleCnt="5" custScaleX="156209" custLinFactY="-100000" custLinFactNeighborX="14889" custLinFactNeighborY="-149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36128-7BA5-44C7-B267-AADF1234C566}" type="pres">
      <dgm:prSet presAssocID="{DF8BEBB9-A419-46B6-97C6-CB2A01EDF29A}" presName="aSpace" presStyleCnt="0"/>
      <dgm:spPr/>
    </dgm:pt>
    <dgm:pt modelId="{45244538-CDD1-4649-AF8F-D893C4A085B4}" type="pres">
      <dgm:prSet presAssocID="{5130685F-0462-490A-8E4B-135B31EDC209}" presName="aNode" presStyleLbl="fgAcc1" presStyleIdx="4" presStyleCnt="5" custScaleX="135475" custLinFactY="18916" custLinFactNeighborX="1527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921DF-44D4-44DA-AD6D-64A0088CD02D}" type="pres">
      <dgm:prSet presAssocID="{5130685F-0462-490A-8E4B-135B31EDC209}" presName="aSpace" presStyleCnt="0"/>
      <dgm:spPr/>
    </dgm:pt>
  </dgm:ptLst>
  <dgm:cxnLst>
    <dgm:cxn modelId="{4A18C1C6-AC29-44EB-BA96-57C847D565BA}" srcId="{D76945B7-93D1-44CB-9DCE-3F717DAAABC7}" destId="{5130685F-0462-490A-8E4B-135B31EDC209}" srcOrd="4" destOrd="0" parTransId="{94686D64-038E-421F-97A4-C08963B9E120}" sibTransId="{6C32BE5A-649E-4AAF-80D9-C56AFC8B9E84}"/>
    <dgm:cxn modelId="{9CDA3107-23BB-4BF5-BEF3-9DC36657EB81}" srcId="{D76945B7-93D1-44CB-9DCE-3F717DAAABC7}" destId="{A840E023-8FA6-4C95-A90B-26895251B8B8}" srcOrd="0" destOrd="0" parTransId="{1969D802-7B62-46AE-AA0D-CCD6AEFB16B8}" sibTransId="{F956213F-C0D3-4D55-8AAC-13C23EFD64DF}"/>
    <dgm:cxn modelId="{3CF84ED8-B8A2-47B5-AF90-D357F077AC41}" srcId="{D76945B7-93D1-44CB-9DCE-3F717DAAABC7}" destId="{E284A93F-0178-4DA8-9564-A077FABA1C1A}" srcOrd="1" destOrd="0" parTransId="{C3809276-6A66-4796-88B9-6D2924A69DBC}" sibTransId="{10466EBC-D90D-4D3D-A8D5-713BA58C28C7}"/>
    <dgm:cxn modelId="{A96953A6-FC0C-4BBF-A3CD-8B46E063FEB8}" type="presOf" srcId="{A840E023-8FA6-4C95-A90B-26895251B8B8}" destId="{3DDDD126-2357-4104-B0F7-0045F42D85B1}" srcOrd="0" destOrd="0" presId="urn:microsoft.com/office/officeart/2005/8/layout/pyramid2"/>
    <dgm:cxn modelId="{C3AE594A-BBEC-447B-AADA-42E5BF90A453}" srcId="{D76945B7-93D1-44CB-9DCE-3F717DAAABC7}" destId="{DF8BEBB9-A419-46B6-97C6-CB2A01EDF29A}" srcOrd="3" destOrd="0" parTransId="{71216794-305A-494C-999F-6651EB19C896}" sibTransId="{97B3FE88-3C17-4D5F-9F8E-3A32EE81F43B}"/>
    <dgm:cxn modelId="{1A08D671-5614-4F36-A763-3ED98E4D56B3}" srcId="{D76945B7-93D1-44CB-9DCE-3F717DAAABC7}" destId="{01234687-FA93-4C78-BB7A-346EEA8A6C87}" srcOrd="2" destOrd="0" parTransId="{5F1FF1DA-C4A9-4B98-A13D-057FE078D9FF}" sibTransId="{F817A584-6797-472D-A3FA-366B56E323D0}"/>
    <dgm:cxn modelId="{65E2F8FE-5C15-46E1-9BF6-50E576BEAF5C}" type="presOf" srcId="{D76945B7-93D1-44CB-9DCE-3F717DAAABC7}" destId="{3DAA6E70-2391-4CC7-9E02-A2F1A977EDE3}" srcOrd="0" destOrd="0" presId="urn:microsoft.com/office/officeart/2005/8/layout/pyramid2"/>
    <dgm:cxn modelId="{9D446B95-0759-4E04-BCBA-9ECFEE4F9883}" type="presOf" srcId="{5130685F-0462-490A-8E4B-135B31EDC209}" destId="{45244538-CDD1-4649-AF8F-D893C4A085B4}" srcOrd="0" destOrd="0" presId="urn:microsoft.com/office/officeart/2005/8/layout/pyramid2"/>
    <dgm:cxn modelId="{6E11D8C6-7AF1-4403-9D59-9083DF060C7B}" type="presOf" srcId="{E284A93F-0178-4DA8-9564-A077FABA1C1A}" destId="{E703AC4C-2373-48CA-AEB0-AEEB46D427FA}" srcOrd="0" destOrd="0" presId="urn:microsoft.com/office/officeart/2005/8/layout/pyramid2"/>
    <dgm:cxn modelId="{5D1A94EE-9E47-4886-A05D-85CCAA1B15D1}" type="presOf" srcId="{01234687-FA93-4C78-BB7A-346EEA8A6C87}" destId="{23BEC943-CB1B-481F-99FF-95FC22DB5FE7}" srcOrd="0" destOrd="0" presId="urn:microsoft.com/office/officeart/2005/8/layout/pyramid2"/>
    <dgm:cxn modelId="{E979A5F7-1953-40D1-9BA5-F80C4D3D469D}" type="presOf" srcId="{DF8BEBB9-A419-46B6-97C6-CB2A01EDF29A}" destId="{878AD619-CA47-4040-B5CB-05903B4F8C05}" srcOrd="0" destOrd="0" presId="urn:microsoft.com/office/officeart/2005/8/layout/pyramid2"/>
    <dgm:cxn modelId="{E0A59F85-311A-45C2-83F5-B020313E3EB5}" type="presParOf" srcId="{3DAA6E70-2391-4CC7-9E02-A2F1A977EDE3}" destId="{260F2977-6674-4775-A407-331B77E19EBA}" srcOrd="0" destOrd="0" presId="urn:microsoft.com/office/officeart/2005/8/layout/pyramid2"/>
    <dgm:cxn modelId="{A23152E4-4EF4-4EE0-8B0D-AE6E2EB4C719}" type="presParOf" srcId="{3DAA6E70-2391-4CC7-9E02-A2F1A977EDE3}" destId="{CB932D32-4565-461E-8ED7-EAD2750FEBD5}" srcOrd="1" destOrd="0" presId="urn:microsoft.com/office/officeart/2005/8/layout/pyramid2"/>
    <dgm:cxn modelId="{0C052F33-AC8E-49AC-9B66-CE53F56B560D}" type="presParOf" srcId="{CB932D32-4565-461E-8ED7-EAD2750FEBD5}" destId="{3DDDD126-2357-4104-B0F7-0045F42D85B1}" srcOrd="0" destOrd="0" presId="urn:microsoft.com/office/officeart/2005/8/layout/pyramid2"/>
    <dgm:cxn modelId="{A194F884-6AE4-4A3E-B399-F738AF897284}" type="presParOf" srcId="{CB932D32-4565-461E-8ED7-EAD2750FEBD5}" destId="{15DCFB08-6F70-44AD-8AE6-0C4F7E977B49}" srcOrd="1" destOrd="0" presId="urn:microsoft.com/office/officeart/2005/8/layout/pyramid2"/>
    <dgm:cxn modelId="{AE2B5145-7885-4698-813F-E6A03E2F7799}" type="presParOf" srcId="{CB932D32-4565-461E-8ED7-EAD2750FEBD5}" destId="{E703AC4C-2373-48CA-AEB0-AEEB46D427FA}" srcOrd="2" destOrd="0" presId="urn:microsoft.com/office/officeart/2005/8/layout/pyramid2"/>
    <dgm:cxn modelId="{C857632B-7BC8-4BD5-964D-E9FFA37CE653}" type="presParOf" srcId="{CB932D32-4565-461E-8ED7-EAD2750FEBD5}" destId="{DB8B9ED4-83FA-4ED6-84D6-EEBC19870A0E}" srcOrd="3" destOrd="0" presId="urn:microsoft.com/office/officeart/2005/8/layout/pyramid2"/>
    <dgm:cxn modelId="{0A6A1509-C17E-4B97-8ABE-C942E8EAB372}" type="presParOf" srcId="{CB932D32-4565-461E-8ED7-EAD2750FEBD5}" destId="{23BEC943-CB1B-481F-99FF-95FC22DB5FE7}" srcOrd="4" destOrd="0" presId="urn:microsoft.com/office/officeart/2005/8/layout/pyramid2"/>
    <dgm:cxn modelId="{ABD52ED0-0EB6-41AC-855D-ADC61D42AA58}" type="presParOf" srcId="{CB932D32-4565-461E-8ED7-EAD2750FEBD5}" destId="{F1F89EF3-5E44-467D-9506-A194B52324F8}" srcOrd="5" destOrd="0" presId="urn:microsoft.com/office/officeart/2005/8/layout/pyramid2"/>
    <dgm:cxn modelId="{AB076492-944E-4F7A-B4BD-D97CCC29639C}" type="presParOf" srcId="{CB932D32-4565-461E-8ED7-EAD2750FEBD5}" destId="{878AD619-CA47-4040-B5CB-05903B4F8C05}" srcOrd="6" destOrd="0" presId="urn:microsoft.com/office/officeart/2005/8/layout/pyramid2"/>
    <dgm:cxn modelId="{1FAB92A1-1B8F-43B9-96B6-3BFDDE2B9142}" type="presParOf" srcId="{CB932D32-4565-461E-8ED7-EAD2750FEBD5}" destId="{E8936128-7BA5-44C7-B267-AADF1234C566}" srcOrd="7" destOrd="0" presId="urn:microsoft.com/office/officeart/2005/8/layout/pyramid2"/>
    <dgm:cxn modelId="{656CBCA9-FCFD-4566-B48C-2F1D63785D17}" type="presParOf" srcId="{CB932D32-4565-461E-8ED7-EAD2750FEBD5}" destId="{45244538-CDD1-4649-AF8F-D893C4A085B4}" srcOrd="8" destOrd="0" presId="urn:microsoft.com/office/officeart/2005/8/layout/pyramid2"/>
    <dgm:cxn modelId="{14C0AD4F-E7C8-4D77-A0B7-E89A82EE1BA2}" type="presParOf" srcId="{CB932D32-4565-461E-8ED7-EAD2750FEBD5}" destId="{C2D921DF-44D4-44DA-AD6D-64A0088CD02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4C54C7-B5A3-4FE5-8B22-A8A2D355464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F46592-C22C-4BA0-B376-BF65D0676B1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Пути решения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600A62-246F-493F-9A26-45684B79C364}" type="parTrans" cxnId="{C52EA5F7-D464-410F-B339-A1A01135A40B}">
      <dgm:prSet/>
      <dgm:spPr/>
      <dgm:t>
        <a:bodyPr/>
        <a:lstStyle/>
        <a:p>
          <a:endParaRPr lang="ru-RU"/>
        </a:p>
      </dgm:t>
    </dgm:pt>
    <dgm:pt modelId="{16DBD8AB-B7A2-44C7-91C6-548759CEF684}" type="sibTrans" cxnId="{C52EA5F7-D464-410F-B339-A1A01135A40B}">
      <dgm:prSet/>
      <dgm:spPr/>
      <dgm:t>
        <a:bodyPr/>
        <a:lstStyle/>
        <a:p>
          <a:endParaRPr lang="ru-RU"/>
        </a:p>
      </dgm:t>
    </dgm:pt>
    <dgm:pt modelId="{4B4511B1-2699-4B96-83F5-26F066EF7F56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Создали в группе РППС соответствующую данному возрасту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54B0C-EAED-4ED9-82C1-0C228358E28D}" type="parTrans" cxnId="{80CCD57B-ECBC-4F0E-8957-54EF74235CF8}">
      <dgm:prSet/>
      <dgm:spPr/>
      <dgm:t>
        <a:bodyPr/>
        <a:lstStyle/>
        <a:p>
          <a:endParaRPr lang="ru-RU"/>
        </a:p>
      </dgm:t>
    </dgm:pt>
    <dgm:pt modelId="{A26FC660-BD25-4945-8312-6CF3EEB5CB37}" type="sibTrans" cxnId="{80CCD57B-ECBC-4F0E-8957-54EF74235CF8}">
      <dgm:prSet/>
      <dgm:spPr/>
      <dgm:t>
        <a:bodyPr/>
        <a:lstStyle/>
        <a:p>
          <a:endParaRPr lang="ru-RU"/>
        </a:p>
      </dgm:t>
    </dgm:pt>
    <dgm:pt modelId="{FBAC2E09-C3E9-4CA2-A89C-87FE604FE4FE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Разработали и реализовали социально-культурный проект: «Первые шаги». </a:t>
          </a:r>
          <a:endParaRPr lang="ru-RU" sz="2000" dirty="0"/>
        </a:p>
      </dgm:t>
    </dgm:pt>
    <dgm:pt modelId="{B40BB93B-AD7D-4BFA-9720-05EACF256433}" type="parTrans" cxnId="{E4D9EE09-3328-4712-B1DC-C04171B340A6}">
      <dgm:prSet/>
      <dgm:spPr/>
      <dgm:t>
        <a:bodyPr/>
        <a:lstStyle/>
        <a:p>
          <a:endParaRPr lang="ru-RU"/>
        </a:p>
      </dgm:t>
    </dgm:pt>
    <dgm:pt modelId="{24A61F12-818E-4E82-9808-80B53FD1DBD2}" type="sibTrans" cxnId="{E4D9EE09-3328-4712-B1DC-C04171B340A6}">
      <dgm:prSet/>
      <dgm:spPr/>
      <dgm:t>
        <a:bodyPr/>
        <a:lstStyle/>
        <a:p>
          <a:endParaRPr lang="ru-RU"/>
        </a:p>
      </dgm:t>
    </dgm:pt>
    <dgm:pt modelId="{4DCCB751-DB91-4723-93F2-BB918D10B5F7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Предложили семьям имеющих детей раннего возраста и не посещающих детский сад альтернативный вариант дошкольного образования.</a:t>
          </a:r>
          <a:endParaRPr lang="ru-RU" sz="2000" dirty="0"/>
        </a:p>
      </dgm:t>
    </dgm:pt>
    <dgm:pt modelId="{0A30B849-0E4B-4228-9EE9-8616C3757587}" type="parTrans" cxnId="{D9A04C49-AC79-4FCB-8873-AB7FFC31D179}">
      <dgm:prSet/>
      <dgm:spPr/>
      <dgm:t>
        <a:bodyPr/>
        <a:lstStyle/>
        <a:p>
          <a:endParaRPr lang="ru-RU"/>
        </a:p>
      </dgm:t>
    </dgm:pt>
    <dgm:pt modelId="{30B79DFB-B35F-4977-99CE-2144206DBB5C}" type="sibTrans" cxnId="{D9A04C49-AC79-4FCB-8873-AB7FFC31D179}">
      <dgm:prSet/>
      <dgm:spPr/>
      <dgm:t>
        <a:bodyPr/>
        <a:lstStyle/>
        <a:p>
          <a:endParaRPr lang="ru-RU"/>
        </a:p>
      </dgm:t>
    </dgm:pt>
    <dgm:pt modelId="{8C0EF1E9-4860-4851-9F25-A9C9C8FF3CC3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Разработали конспекты совместной деятельности: </a:t>
          </a:r>
        </a:p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«педагог-ребёнок-родитель». </a:t>
          </a:r>
          <a:endParaRPr lang="ru-RU" sz="2000" dirty="0"/>
        </a:p>
      </dgm:t>
    </dgm:pt>
    <dgm:pt modelId="{D847B772-6257-489F-98E3-2F3DC4EACA73}" type="parTrans" cxnId="{59271D43-F705-4392-9CB3-B69263E59FA4}">
      <dgm:prSet/>
      <dgm:spPr/>
      <dgm:t>
        <a:bodyPr/>
        <a:lstStyle/>
        <a:p>
          <a:endParaRPr lang="ru-RU"/>
        </a:p>
      </dgm:t>
    </dgm:pt>
    <dgm:pt modelId="{2FD58F07-0114-49C4-9DD0-D59C3FFD388F}" type="sibTrans" cxnId="{59271D43-F705-4392-9CB3-B69263E59FA4}">
      <dgm:prSet/>
      <dgm:spPr/>
      <dgm:t>
        <a:bodyPr/>
        <a:lstStyle/>
        <a:p>
          <a:endParaRPr lang="ru-RU"/>
        </a:p>
      </dgm:t>
    </dgm:pt>
    <dgm:pt modelId="{F7BF3126-9FC1-45B1-864F-EC073FD1F137}" type="pres">
      <dgm:prSet presAssocID="{184C54C7-B5A3-4FE5-8B22-A8A2D355464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D61ECB-CAED-4AE1-A780-61BD037E4787}" type="pres">
      <dgm:prSet presAssocID="{FAF46592-C22C-4BA0-B376-BF65D0676B1F}" presName="root1" presStyleCnt="0"/>
      <dgm:spPr/>
    </dgm:pt>
    <dgm:pt modelId="{8B17DCE0-6CA9-492C-B337-36EB16CD1D26}" type="pres">
      <dgm:prSet presAssocID="{FAF46592-C22C-4BA0-B376-BF65D0676B1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16B6F7-BA96-4BD4-9B43-28C45F4817C6}" type="pres">
      <dgm:prSet presAssocID="{FAF46592-C22C-4BA0-B376-BF65D0676B1F}" presName="level2hierChild" presStyleCnt="0"/>
      <dgm:spPr/>
    </dgm:pt>
    <dgm:pt modelId="{04FD43A7-BB0D-4028-8A51-1E8E9FAAC70F}" type="pres">
      <dgm:prSet presAssocID="{B40BB93B-AD7D-4BFA-9720-05EACF256433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8FDE0528-C1EB-445E-9B6D-8DAA4C1C1752}" type="pres">
      <dgm:prSet presAssocID="{B40BB93B-AD7D-4BFA-9720-05EACF256433}" presName="connTx" presStyleLbl="parChTrans1D2" presStyleIdx="0" presStyleCnt="4"/>
      <dgm:spPr/>
      <dgm:t>
        <a:bodyPr/>
        <a:lstStyle/>
        <a:p>
          <a:endParaRPr lang="ru-RU"/>
        </a:p>
      </dgm:t>
    </dgm:pt>
    <dgm:pt modelId="{26DA9719-E598-4C6B-A52C-C3DC916AF01F}" type="pres">
      <dgm:prSet presAssocID="{FBAC2E09-C3E9-4CA2-A89C-87FE604FE4FE}" presName="root2" presStyleCnt="0"/>
      <dgm:spPr/>
    </dgm:pt>
    <dgm:pt modelId="{6BD9D750-FCEF-4631-B8B8-16839CDC5A3B}" type="pres">
      <dgm:prSet presAssocID="{FBAC2E09-C3E9-4CA2-A89C-87FE604FE4FE}" presName="LevelTwoTextNode" presStyleLbl="node2" presStyleIdx="0" presStyleCnt="4" custScaleX="2568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5AE6DC-9E58-4C1A-B4B8-D4D5F6DE2C39}" type="pres">
      <dgm:prSet presAssocID="{FBAC2E09-C3E9-4CA2-A89C-87FE604FE4FE}" presName="level3hierChild" presStyleCnt="0"/>
      <dgm:spPr/>
    </dgm:pt>
    <dgm:pt modelId="{BC0DF0FA-C39C-446A-956E-F41A6BD36CA6}" type="pres">
      <dgm:prSet presAssocID="{F3154B0C-EAED-4ED9-82C1-0C228358E28D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67430684-0945-4122-9ECF-E69D1EE829ED}" type="pres">
      <dgm:prSet presAssocID="{F3154B0C-EAED-4ED9-82C1-0C228358E2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9D4A0982-F1FD-4BBC-B357-21957BDD9D2F}" type="pres">
      <dgm:prSet presAssocID="{4B4511B1-2699-4B96-83F5-26F066EF7F56}" presName="root2" presStyleCnt="0"/>
      <dgm:spPr/>
    </dgm:pt>
    <dgm:pt modelId="{4ADEF17B-5BCB-408C-8771-F18688758BE0}" type="pres">
      <dgm:prSet presAssocID="{4B4511B1-2699-4B96-83F5-26F066EF7F56}" presName="LevelTwoTextNode" presStyleLbl="node2" presStyleIdx="1" presStyleCnt="4" custScaleX="258767" custLinFactY="29306" custLinFactNeighborX="119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D91E29-84C4-4D15-A7CF-0A5F86E0CED2}" type="pres">
      <dgm:prSet presAssocID="{4B4511B1-2699-4B96-83F5-26F066EF7F56}" presName="level3hierChild" presStyleCnt="0"/>
      <dgm:spPr/>
    </dgm:pt>
    <dgm:pt modelId="{3B3F5CD8-55F5-4E85-8CC3-9EBC8E5BC375}" type="pres">
      <dgm:prSet presAssocID="{0A30B849-0E4B-4228-9EE9-8616C3757587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52E24858-D4D3-45B7-BB3F-C0D5D59AFDCB}" type="pres">
      <dgm:prSet presAssocID="{0A30B849-0E4B-4228-9EE9-8616C3757587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A48C50D-F68E-401C-96F2-CB59FB5F99FB}" type="pres">
      <dgm:prSet presAssocID="{4DCCB751-DB91-4723-93F2-BB918D10B5F7}" presName="root2" presStyleCnt="0"/>
      <dgm:spPr/>
    </dgm:pt>
    <dgm:pt modelId="{EE0E312D-2F46-4301-9E63-4756D35986F8}" type="pres">
      <dgm:prSet presAssocID="{4DCCB751-DB91-4723-93F2-BB918D10B5F7}" presName="LevelTwoTextNode" presStyleLbl="node2" presStyleIdx="2" presStyleCnt="4" custScaleX="258479" custLinFactY="-22775" custLinFactNeighborX="-39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751E3A-7ECA-42E3-9EA6-68C6C2F88EFE}" type="pres">
      <dgm:prSet presAssocID="{4DCCB751-DB91-4723-93F2-BB918D10B5F7}" presName="level3hierChild" presStyleCnt="0"/>
      <dgm:spPr/>
    </dgm:pt>
    <dgm:pt modelId="{328F26DB-9EC4-4C84-AE63-82E019A0F36F}" type="pres">
      <dgm:prSet presAssocID="{D847B772-6257-489F-98E3-2F3DC4EACA73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7550D4E-281E-471A-91E9-26CDD6D67EEA}" type="pres">
      <dgm:prSet presAssocID="{D847B772-6257-489F-98E3-2F3DC4EACA73}" presName="connTx" presStyleLbl="parChTrans1D2" presStyleIdx="3" presStyleCnt="4"/>
      <dgm:spPr/>
      <dgm:t>
        <a:bodyPr/>
        <a:lstStyle/>
        <a:p>
          <a:endParaRPr lang="ru-RU"/>
        </a:p>
      </dgm:t>
    </dgm:pt>
    <dgm:pt modelId="{736BF8A8-B16E-4A77-8095-62EC10166419}" type="pres">
      <dgm:prSet presAssocID="{8C0EF1E9-4860-4851-9F25-A9C9C8FF3CC3}" presName="root2" presStyleCnt="0"/>
      <dgm:spPr/>
    </dgm:pt>
    <dgm:pt modelId="{5302DE31-40B2-48FD-8764-A9DDC577BF52}" type="pres">
      <dgm:prSet presAssocID="{8C0EF1E9-4860-4851-9F25-A9C9C8FF3CC3}" presName="LevelTwoTextNode" presStyleLbl="node2" presStyleIdx="3" presStyleCnt="4" custScaleX="2574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8DB810-6734-43A1-B3A0-6B891648DD24}" type="pres">
      <dgm:prSet presAssocID="{8C0EF1E9-4860-4851-9F25-A9C9C8FF3CC3}" presName="level3hierChild" presStyleCnt="0"/>
      <dgm:spPr/>
    </dgm:pt>
  </dgm:ptLst>
  <dgm:cxnLst>
    <dgm:cxn modelId="{291D5703-C596-4F9F-B93F-D1D78994DB56}" type="presOf" srcId="{B40BB93B-AD7D-4BFA-9720-05EACF256433}" destId="{04FD43A7-BB0D-4028-8A51-1E8E9FAAC70F}" srcOrd="0" destOrd="0" presId="urn:microsoft.com/office/officeart/2008/layout/HorizontalMultiLevelHierarchy"/>
    <dgm:cxn modelId="{80CCD57B-ECBC-4F0E-8957-54EF74235CF8}" srcId="{FAF46592-C22C-4BA0-B376-BF65D0676B1F}" destId="{4B4511B1-2699-4B96-83F5-26F066EF7F56}" srcOrd="1" destOrd="0" parTransId="{F3154B0C-EAED-4ED9-82C1-0C228358E28D}" sibTransId="{A26FC660-BD25-4945-8312-6CF3EEB5CB37}"/>
    <dgm:cxn modelId="{5B96580A-AE0C-43D8-B39F-A5158DED7DF7}" type="presOf" srcId="{FAF46592-C22C-4BA0-B376-BF65D0676B1F}" destId="{8B17DCE0-6CA9-492C-B337-36EB16CD1D26}" srcOrd="0" destOrd="0" presId="urn:microsoft.com/office/officeart/2008/layout/HorizontalMultiLevelHierarchy"/>
    <dgm:cxn modelId="{59271D43-F705-4392-9CB3-B69263E59FA4}" srcId="{FAF46592-C22C-4BA0-B376-BF65D0676B1F}" destId="{8C0EF1E9-4860-4851-9F25-A9C9C8FF3CC3}" srcOrd="3" destOrd="0" parTransId="{D847B772-6257-489F-98E3-2F3DC4EACA73}" sibTransId="{2FD58F07-0114-49C4-9DD0-D59C3FFD388F}"/>
    <dgm:cxn modelId="{1CCA14C9-4AA6-4AA8-9F3C-207C819ED019}" type="presOf" srcId="{184C54C7-B5A3-4FE5-8B22-A8A2D3554649}" destId="{F7BF3126-9FC1-45B1-864F-EC073FD1F137}" srcOrd="0" destOrd="0" presId="urn:microsoft.com/office/officeart/2008/layout/HorizontalMultiLevelHierarchy"/>
    <dgm:cxn modelId="{78BD36C9-8287-4BB1-9360-29E0F022B4DE}" type="presOf" srcId="{F3154B0C-EAED-4ED9-82C1-0C228358E28D}" destId="{BC0DF0FA-C39C-446A-956E-F41A6BD36CA6}" srcOrd="0" destOrd="0" presId="urn:microsoft.com/office/officeart/2008/layout/HorizontalMultiLevelHierarchy"/>
    <dgm:cxn modelId="{38B60B3F-ABFB-4B80-A7BE-BAF55556CB4C}" type="presOf" srcId="{4DCCB751-DB91-4723-93F2-BB918D10B5F7}" destId="{EE0E312D-2F46-4301-9E63-4756D35986F8}" srcOrd="0" destOrd="0" presId="urn:microsoft.com/office/officeart/2008/layout/HorizontalMultiLevelHierarchy"/>
    <dgm:cxn modelId="{FCFB2855-1B50-4643-8FC5-4E48575ABA6F}" type="presOf" srcId="{FBAC2E09-C3E9-4CA2-A89C-87FE604FE4FE}" destId="{6BD9D750-FCEF-4631-B8B8-16839CDC5A3B}" srcOrd="0" destOrd="0" presId="urn:microsoft.com/office/officeart/2008/layout/HorizontalMultiLevelHierarchy"/>
    <dgm:cxn modelId="{037149D9-DA2A-47D1-8D9D-D8E546FEB081}" type="presOf" srcId="{D847B772-6257-489F-98E3-2F3DC4EACA73}" destId="{328F26DB-9EC4-4C84-AE63-82E019A0F36F}" srcOrd="0" destOrd="0" presId="urn:microsoft.com/office/officeart/2008/layout/HorizontalMultiLevelHierarchy"/>
    <dgm:cxn modelId="{87A94183-71D2-456B-ADF4-DC9F5C002E4F}" type="presOf" srcId="{D847B772-6257-489F-98E3-2F3DC4EACA73}" destId="{F7550D4E-281E-471A-91E9-26CDD6D67EEA}" srcOrd="1" destOrd="0" presId="urn:microsoft.com/office/officeart/2008/layout/HorizontalMultiLevelHierarchy"/>
    <dgm:cxn modelId="{9871F828-29AE-4D0D-B6C2-7F26A9D77A69}" type="presOf" srcId="{8C0EF1E9-4860-4851-9F25-A9C9C8FF3CC3}" destId="{5302DE31-40B2-48FD-8764-A9DDC577BF52}" srcOrd="0" destOrd="0" presId="urn:microsoft.com/office/officeart/2008/layout/HorizontalMultiLevelHierarchy"/>
    <dgm:cxn modelId="{9C8C0F90-F020-4105-8028-6173153B7DEA}" type="presOf" srcId="{0A30B849-0E4B-4228-9EE9-8616C3757587}" destId="{3B3F5CD8-55F5-4E85-8CC3-9EBC8E5BC375}" srcOrd="0" destOrd="0" presId="urn:microsoft.com/office/officeart/2008/layout/HorizontalMultiLevelHierarchy"/>
    <dgm:cxn modelId="{D9A04C49-AC79-4FCB-8873-AB7FFC31D179}" srcId="{FAF46592-C22C-4BA0-B376-BF65D0676B1F}" destId="{4DCCB751-DB91-4723-93F2-BB918D10B5F7}" srcOrd="2" destOrd="0" parTransId="{0A30B849-0E4B-4228-9EE9-8616C3757587}" sibTransId="{30B79DFB-B35F-4977-99CE-2144206DBB5C}"/>
    <dgm:cxn modelId="{C5EBF77F-6E33-4EB8-A8F8-F17FC9890267}" type="presOf" srcId="{0A30B849-0E4B-4228-9EE9-8616C3757587}" destId="{52E24858-D4D3-45B7-BB3F-C0D5D59AFDCB}" srcOrd="1" destOrd="0" presId="urn:microsoft.com/office/officeart/2008/layout/HorizontalMultiLevelHierarchy"/>
    <dgm:cxn modelId="{C52EA5F7-D464-410F-B339-A1A01135A40B}" srcId="{184C54C7-B5A3-4FE5-8B22-A8A2D3554649}" destId="{FAF46592-C22C-4BA0-B376-BF65D0676B1F}" srcOrd="0" destOrd="0" parTransId="{DC600A62-246F-493F-9A26-45684B79C364}" sibTransId="{16DBD8AB-B7A2-44C7-91C6-548759CEF684}"/>
    <dgm:cxn modelId="{38B9D01D-FEA2-440D-B780-751ED8F67CA4}" type="presOf" srcId="{F3154B0C-EAED-4ED9-82C1-0C228358E28D}" destId="{67430684-0945-4122-9ECF-E69D1EE829ED}" srcOrd="1" destOrd="0" presId="urn:microsoft.com/office/officeart/2008/layout/HorizontalMultiLevelHierarchy"/>
    <dgm:cxn modelId="{A786BADC-766E-4A65-9039-FE5B3A20B1D5}" type="presOf" srcId="{B40BB93B-AD7D-4BFA-9720-05EACF256433}" destId="{8FDE0528-C1EB-445E-9B6D-8DAA4C1C1752}" srcOrd="1" destOrd="0" presId="urn:microsoft.com/office/officeart/2008/layout/HorizontalMultiLevelHierarchy"/>
    <dgm:cxn modelId="{E4D9EE09-3328-4712-B1DC-C04171B340A6}" srcId="{FAF46592-C22C-4BA0-B376-BF65D0676B1F}" destId="{FBAC2E09-C3E9-4CA2-A89C-87FE604FE4FE}" srcOrd="0" destOrd="0" parTransId="{B40BB93B-AD7D-4BFA-9720-05EACF256433}" sibTransId="{24A61F12-818E-4E82-9808-80B53FD1DBD2}"/>
    <dgm:cxn modelId="{DD5EE7DA-4B57-40C8-B414-A7058B8716F5}" type="presOf" srcId="{4B4511B1-2699-4B96-83F5-26F066EF7F56}" destId="{4ADEF17B-5BCB-408C-8771-F18688758BE0}" srcOrd="0" destOrd="0" presId="urn:microsoft.com/office/officeart/2008/layout/HorizontalMultiLevelHierarchy"/>
    <dgm:cxn modelId="{EC45ECA7-2042-4993-8B09-91C73F75A21B}" type="presParOf" srcId="{F7BF3126-9FC1-45B1-864F-EC073FD1F137}" destId="{9ED61ECB-CAED-4AE1-A780-61BD037E4787}" srcOrd="0" destOrd="0" presId="urn:microsoft.com/office/officeart/2008/layout/HorizontalMultiLevelHierarchy"/>
    <dgm:cxn modelId="{23F8D225-42B7-4D23-B670-B22E65FCF36E}" type="presParOf" srcId="{9ED61ECB-CAED-4AE1-A780-61BD037E4787}" destId="{8B17DCE0-6CA9-492C-B337-36EB16CD1D26}" srcOrd="0" destOrd="0" presId="urn:microsoft.com/office/officeart/2008/layout/HorizontalMultiLevelHierarchy"/>
    <dgm:cxn modelId="{9C5C426C-4B50-42A9-8D0F-17939FE542B1}" type="presParOf" srcId="{9ED61ECB-CAED-4AE1-A780-61BD037E4787}" destId="{7C16B6F7-BA96-4BD4-9B43-28C45F4817C6}" srcOrd="1" destOrd="0" presId="urn:microsoft.com/office/officeart/2008/layout/HorizontalMultiLevelHierarchy"/>
    <dgm:cxn modelId="{A4844D17-F10D-4B8A-AB41-7DD37EB5EB47}" type="presParOf" srcId="{7C16B6F7-BA96-4BD4-9B43-28C45F4817C6}" destId="{04FD43A7-BB0D-4028-8A51-1E8E9FAAC70F}" srcOrd="0" destOrd="0" presId="urn:microsoft.com/office/officeart/2008/layout/HorizontalMultiLevelHierarchy"/>
    <dgm:cxn modelId="{41D55FBA-AED5-4F52-95B4-D0DE40C6BD20}" type="presParOf" srcId="{04FD43A7-BB0D-4028-8A51-1E8E9FAAC70F}" destId="{8FDE0528-C1EB-445E-9B6D-8DAA4C1C1752}" srcOrd="0" destOrd="0" presId="urn:microsoft.com/office/officeart/2008/layout/HorizontalMultiLevelHierarchy"/>
    <dgm:cxn modelId="{59AC40EE-C2BD-470F-A47D-BC5EFA588865}" type="presParOf" srcId="{7C16B6F7-BA96-4BD4-9B43-28C45F4817C6}" destId="{26DA9719-E598-4C6B-A52C-C3DC916AF01F}" srcOrd="1" destOrd="0" presId="urn:microsoft.com/office/officeart/2008/layout/HorizontalMultiLevelHierarchy"/>
    <dgm:cxn modelId="{17881C7B-B4CF-4D0D-9460-502F901CDC54}" type="presParOf" srcId="{26DA9719-E598-4C6B-A52C-C3DC916AF01F}" destId="{6BD9D750-FCEF-4631-B8B8-16839CDC5A3B}" srcOrd="0" destOrd="0" presId="urn:microsoft.com/office/officeart/2008/layout/HorizontalMultiLevelHierarchy"/>
    <dgm:cxn modelId="{69200308-0C61-4C8C-BB01-286CA59613C8}" type="presParOf" srcId="{26DA9719-E598-4C6B-A52C-C3DC916AF01F}" destId="{D45AE6DC-9E58-4C1A-B4B8-D4D5F6DE2C39}" srcOrd="1" destOrd="0" presId="urn:microsoft.com/office/officeart/2008/layout/HorizontalMultiLevelHierarchy"/>
    <dgm:cxn modelId="{21E6344B-E0EE-4580-B859-444AE1DE3D9E}" type="presParOf" srcId="{7C16B6F7-BA96-4BD4-9B43-28C45F4817C6}" destId="{BC0DF0FA-C39C-446A-956E-F41A6BD36CA6}" srcOrd="2" destOrd="0" presId="urn:microsoft.com/office/officeart/2008/layout/HorizontalMultiLevelHierarchy"/>
    <dgm:cxn modelId="{4373A37B-1130-4AA1-815F-946A802920CD}" type="presParOf" srcId="{BC0DF0FA-C39C-446A-956E-F41A6BD36CA6}" destId="{67430684-0945-4122-9ECF-E69D1EE829ED}" srcOrd="0" destOrd="0" presId="urn:microsoft.com/office/officeart/2008/layout/HorizontalMultiLevelHierarchy"/>
    <dgm:cxn modelId="{631DA648-F230-407D-AC60-EC2ED5E29FF4}" type="presParOf" srcId="{7C16B6F7-BA96-4BD4-9B43-28C45F4817C6}" destId="{9D4A0982-F1FD-4BBC-B357-21957BDD9D2F}" srcOrd="3" destOrd="0" presId="urn:microsoft.com/office/officeart/2008/layout/HorizontalMultiLevelHierarchy"/>
    <dgm:cxn modelId="{130CF80D-7747-4722-A696-7A6C0803A3D3}" type="presParOf" srcId="{9D4A0982-F1FD-4BBC-B357-21957BDD9D2F}" destId="{4ADEF17B-5BCB-408C-8771-F18688758BE0}" srcOrd="0" destOrd="0" presId="urn:microsoft.com/office/officeart/2008/layout/HorizontalMultiLevelHierarchy"/>
    <dgm:cxn modelId="{266587B1-8355-465E-AF2F-C77D089BBAC2}" type="presParOf" srcId="{9D4A0982-F1FD-4BBC-B357-21957BDD9D2F}" destId="{ACD91E29-84C4-4D15-A7CF-0A5F86E0CED2}" srcOrd="1" destOrd="0" presId="urn:microsoft.com/office/officeart/2008/layout/HorizontalMultiLevelHierarchy"/>
    <dgm:cxn modelId="{ACCA36D3-4579-4912-985E-187CDB47255F}" type="presParOf" srcId="{7C16B6F7-BA96-4BD4-9B43-28C45F4817C6}" destId="{3B3F5CD8-55F5-4E85-8CC3-9EBC8E5BC375}" srcOrd="4" destOrd="0" presId="urn:microsoft.com/office/officeart/2008/layout/HorizontalMultiLevelHierarchy"/>
    <dgm:cxn modelId="{FEFCF047-6529-42B4-ADE5-427B7D562B01}" type="presParOf" srcId="{3B3F5CD8-55F5-4E85-8CC3-9EBC8E5BC375}" destId="{52E24858-D4D3-45B7-BB3F-C0D5D59AFDCB}" srcOrd="0" destOrd="0" presId="urn:microsoft.com/office/officeart/2008/layout/HorizontalMultiLevelHierarchy"/>
    <dgm:cxn modelId="{A4326BE3-522A-4AAC-99FF-B491FF5CB3FF}" type="presParOf" srcId="{7C16B6F7-BA96-4BD4-9B43-28C45F4817C6}" destId="{FA48C50D-F68E-401C-96F2-CB59FB5F99FB}" srcOrd="5" destOrd="0" presId="urn:microsoft.com/office/officeart/2008/layout/HorizontalMultiLevelHierarchy"/>
    <dgm:cxn modelId="{CD4341FD-A39C-4B61-9FFD-F4BDEDCDC49C}" type="presParOf" srcId="{FA48C50D-F68E-401C-96F2-CB59FB5F99FB}" destId="{EE0E312D-2F46-4301-9E63-4756D35986F8}" srcOrd="0" destOrd="0" presId="urn:microsoft.com/office/officeart/2008/layout/HorizontalMultiLevelHierarchy"/>
    <dgm:cxn modelId="{66D3D8B8-C9F8-4BAA-815A-5CC60A58E5B3}" type="presParOf" srcId="{FA48C50D-F68E-401C-96F2-CB59FB5F99FB}" destId="{82751E3A-7ECA-42E3-9EA6-68C6C2F88EFE}" srcOrd="1" destOrd="0" presId="urn:microsoft.com/office/officeart/2008/layout/HorizontalMultiLevelHierarchy"/>
    <dgm:cxn modelId="{B48A9691-9B77-46F3-AAEC-A33192747CFE}" type="presParOf" srcId="{7C16B6F7-BA96-4BD4-9B43-28C45F4817C6}" destId="{328F26DB-9EC4-4C84-AE63-82E019A0F36F}" srcOrd="6" destOrd="0" presId="urn:microsoft.com/office/officeart/2008/layout/HorizontalMultiLevelHierarchy"/>
    <dgm:cxn modelId="{23F77455-D218-4D6A-931C-2B39DC98F121}" type="presParOf" srcId="{328F26DB-9EC4-4C84-AE63-82E019A0F36F}" destId="{F7550D4E-281E-471A-91E9-26CDD6D67EEA}" srcOrd="0" destOrd="0" presId="urn:microsoft.com/office/officeart/2008/layout/HorizontalMultiLevelHierarchy"/>
    <dgm:cxn modelId="{9275BCBD-A487-4FBD-8F20-1AE931F3A36C}" type="presParOf" srcId="{7C16B6F7-BA96-4BD4-9B43-28C45F4817C6}" destId="{736BF8A8-B16E-4A77-8095-62EC10166419}" srcOrd="7" destOrd="0" presId="urn:microsoft.com/office/officeart/2008/layout/HorizontalMultiLevelHierarchy"/>
    <dgm:cxn modelId="{714CD158-0E7D-4E58-928F-0C44F9947359}" type="presParOf" srcId="{736BF8A8-B16E-4A77-8095-62EC10166419}" destId="{5302DE31-40B2-48FD-8764-A9DDC577BF52}" srcOrd="0" destOrd="0" presId="urn:microsoft.com/office/officeart/2008/layout/HorizontalMultiLevelHierarchy"/>
    <dgm:cxn modelId="{E8688632-2EC9-4355-8D2F-6FAB7D3C9518}" type="presParOf" srcId="{736BF8A8-B16E-4A77-8095-62EC10166419}" destId="{E38DB810-6734-43A1-B3A0-6B891648DD2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71CAA1-0B3F-4FF2-93FA-E063E6CDC9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BC83BD9-526B-411A-9800-1B84544E394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Выводы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C6016E-0CC4-4977-B158-178A60E57BC8}" type="parTrans" cxnId="{66899520-4528-4A43-8B26-F5791C928D5E}">
      <dgm:prSet/>
      <dgm:spPr/>
      <dgm:t>
        <a:bodyPr/>
        <a:lstStyle/>
        <a:p>
          <a:endParaRPr lang="ru-RU"/>
        </a:p>
      </dgm:t>
    </dgm:pt>
    <dgm:pt modelId="{2AD213B4-3C44-4A34-9EA8-A9280D3ADD85}" type="sibTrans" cxnId="{66899520-4528-4A43-8B26-F5791C928D5E}">
      <dgm:prSet/>
      <dgm:spPr/>
      <dgm:t>
        <a:bodyPr/>
        <a:lstStyle/>
        <a:p>
          <a:endParaRPr lang="ru-RU"/>
        </a:p>
      </dgm:t>
    </dgm:pt>
    <dgm:pt modelId="{83F4F565-5863-4AF1-93FF-027E50D25D57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Своевременно начатое и правильно осуществляемое воспитание детей раннего возраста является важным условием их полноценного развития. 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F6E61D-3091-48F8-8FB4-A460DEA32014}" type="parTrans" cxnId="{D284A448-C98B-4D66-B990-0FCE404CE593}">
      <dgm:prSet/>
      <dgm:spPr/>
      <dgm:t>
        <a:bodyPr/>
        <a:lstStyle/>
        <a:p>
          <a:endParaRPr lang="ru-RU"/>
        </a:p>
      </dgm:t>
    </dgm:pt>
    <dgm:pt modelId="{2ECD531C-16B3-4436-926E-47B23150CB9F}" type="sibTrans" cxnId="{D284A448-C98B-4D66-B990-0FCE404CE593}">
      <dgm:prSet/>
      <dgm:spPr/>
      <dgm:t>
        <a:bodyPr/>
        <a:lstStyle/>
        <a:p>
          <a:endParaRPr lang="ru-RU"/>
        </a:p>
      </dgm:t>
    </dgm:pt>
    <dgm:pt modelId="{DB8215D9-679D-4C65-A5FA-DB8F0C717AC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Высокая оценка работы педагогов со стороны родителей (законных представителей).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4D490-AF42-4021-B35A-81B040691F2F}" type="parTrans" cxnId="{B06877E6-7BE0-4FDD-876C-459E63121009}">
      <dgm:prSet/>
      <dgm:spPr/>
      <dgm:t>
        <a:bodyPr/>
        <a:lstStyle/>
        <a:p>
          <a:endParaRPr lang="ru-RU"/>
        </a:p>
      </dgm:t>
    </dgm:pt>
    <dgm:pt modelId="{9E6F2588-74F9-450A-AA8B-3097E877E116}" type="sibTrans" cxnId="{B06877E6-7BE0-4FDD-876C-459E63121009}">
      <dgm:prSet/>
      <dgm:spPr/>
      <dgm:t>
        <a:bodyPr/>
        <a:lstStyle/>
        <a:p>
          <a:endParaRPr lang="ru-RU"/>
        </a:p>
      </dgm:t>
    </dgm:pt>
    <dgm:pt modelId="{4F85F6FF-B29D-496F-89C6-35DD435580A2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Воспитанники кратковременной группы пребывания поступили в дальнейшем в наше ДОУ.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AF6BBE-E0BA-4F50-B097-4302304F3C97}" type="parTrans" cxnId="{E5FDCECE-D080-4452-88CD-E8BA03C4C622}">
      <dgm:prSet/>
      <dgm:spPr/>
      <dgm:t>
        <a:bodyPr/>
        <a:lstStyle/>
        <a:p>
          <a:endParaRPr lang="ru-RU"/>
        </a:p>
      </dgm:t>
    </dgm:pt>
    <dgm:pt modelId="{C1A4ED59-79C7-44CD-8CF3-1134A5A7BE32}" type="sibTrans" cxnId="{E5FDCECE-D080-4452-88CD-E8BA03C4C622}">
      <dgm:prSet/>
      <dgm:spPr/>
      <dgm:t>
        <a:bodyPr/>
        <a:lstStyle/>
        <a:p>
          <a:endParaRPr lang="ru-RU"/>
        </a:p>
      </dgm:t>
    </dgm:pt>
    <dgm:pt modelId="{78ED0CBA-EEF9-4439-94CA-5F0CA124308E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проекта повлияла на положительный имидж нашего ДОУ среди родительской общественности.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17B359-A53B-425D-AF01-934175BEBC54}" type="parTrans" cxnId="{13E6F554-64AA-4B87-B631-5A20EBFFA8FC}">
      <dgm:prSet/>
      <dgm:spPr/>
      <dgm:t>
        <a:bodyPr/>
        <a:lstStyle/>
        <a:p>
          <a:endParaRPr lang="ru-RU"/>
        </a:p>
      </dgm:t>
    </dgm:pt>
    <dgm:pt modelId="{25123244-0BC3-46A8-AF8D-E56C66F7654E}" type="sibTrans" cxnId="{13E6F554-64AA-4B87-B631-5A20EBFFA8FC}">
      <dgm:prSet/>
      <dgm:spPr/>
      <dgm:t>
        <a:bodyPr/>
        <a:lstStyle/>
        <a:p>
          <a:endParaRPr lang="ru-RU"/>
        </a:p>
      </dgm:t>
    </dgm:pt>
    <dgm:pt modelId="{CB9D536A-A5B5-4A72-972E-ADD2C40CA6E3}" type="pres">
      <dgm:prSet presAssocID="{8071CAA1-0B3F-4FF2-93FA-E063E6CDC9DE}" presName="compositeShape" presStyleCnt="0">
        <dgm:presLayoutVars>
          <dgm:dir/>
          <dgm:resizeHandles/>
        </dgm:presLayoutVars>
      </dgm:prSet>
      <dgm:spPr/>
    </dgm:pt>
    <dgm:pt modelId="{31A0A6B7-4508-4343-B2E3-D3BE70BE47BC}" type="pres">
      <dgm:prSet presAssocID="{8071CAA1-0B3F-4FF2-93FA-E063E6CDC9DE}" presName="pyramid" presStyleLbl="node1" presStyleIdx="0" presStyleCnt="1" custLinFactNeighborY="-744"/>
      <dgm:spPr/>
    </dgm:pt>
    <dgm:pt modelId="{42A75140-8396-41AA-91A2-1AA8ECBDA276}" type="pres">
      <dgm:prSet presAssocID="{8071CAA1-0B3F-4FF2-93FA-E063E6CDC9DE}" presName="theList" presStyleCnt="0"/>
      <dgm:spPr/>
    </dgm:pt>
    <dgm:pt modelId="{E9A5F300-2886-4F31-8872-3D9295D2D149}" type="pres">
      <dgm:prSet presAssocID="{9BC83BD9-526B-411A-9800-1B84544E3941}" presName="aNode" presStyleLbl="fgAcc1" presStyleIdx="0" presStyleCnt="5" custScaleY="40412" custLinFactY="-21840" custLinFactNeighborX="11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11F34F-5039-4737-960F-E9FE19E9B24E}" type="pres">
      <dgm:prSet presAssocID="{9BC83BD9-526B-411A-9800-1B84544E3941}" presName="aSpace" presStyleCnt="0"/>
      <dgm:spPr/>
    </dgm:pt>
    <dgm:pt modelId="{B7D0B694-AEB7-4C4C-934F-46099391683A}" type="pres">
      <dgm:prSet presAssocID="{4F85F6FF-B29D-496F-89C6-35DD435580A2}" presName="aNode" presStyleLbl="fgAcc1" presStyleIdx="1" presStyleCnt="5" custScaleX="158772" custLinFactY="182290" custLinFactNeighborX="5344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C27E1-965A-4B6B-B023-D516A38FA8B3}" type="pres">
      <dgm:prSet presAssocID="{4F85F6FF-B29D-496F-89C6-35DD435580A2}" presName="aSpace" presStyleCnt="0"/>
      <dgm:spPr/>
    </dgm:pt>
    <dgm:pt modelId="{93CA70F6-EC61-4A6B-9524-821C3B3B7BCD}" type="pres">
      <dgm:prSet presAssocID="{DB8215D9-679D-4C65-A5FA-DB8F0C717AC3}" presName="aNode" presStyleLbl="fgAcc1" presStyleIdx="2" presStyleCnt="5" custScaleX="180727" custLinFactY="-8097" custLinFactNeighborX="458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EB1B97-C11D-435C-87F1-E196D57B0EAF}" type="pres">
      <dgm:prSet presAssocID="{DB8215D9-679D-4C65-A5FA-DB8F0C717AC3}" presName="aSpace" presStyleCnt="0"/>
      <dgm:spPr/>
    </dgm:pt>
    <dgm:pt modelId="{C2425194-4EAD-42DE-AC9B-4D4005DD68CE}" type="pres">
      <dgm:prSet presAssocID="{83F4F565-5863-4AF1-93FF-027E50D25D57}" presName="aNode" presStyleLbl="fgAcc1" presStyleIdx="3" presStyleCnt="5" custScaleX="192364" custLinFactY="-213962" custLinFactNeighborX="4200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C271B9-E946-4295-A0D6-36BF1369D82B}" type="pres">
      <dgm:prSet presAssocID="{83F4F565-5863-4AF1-93FF-027E50D25D57}" presName="aSpace" presStyleCnt="0"/>
      <dgm:spPr/>
    </dgm:pt>
    <dgm:pt modelId="{4FDC2FB1-52FD-440F-9D1F-C1EFC7285817}" type="pres">
      <dgm:prSet presAssocID="{78ED0CBA-EEF9-4439-94CA-5F0CA124308E}" presName="aNode" presStyleLbl="fgAcc1" presStyleIdx="4" presStyleCnt="5" custScaleX="144839" custLinFactNeighborX="6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A62B1-F2EA-4514-9C5E-442B430F32FD}" type="pres">
      <dgm:prSet presAssocID="{78ED0CBA-EEF9-4439-94CA-5F0CA124308E}" presName="aSpace" presStyleCnt="0"/>
      <dgm:spPr/>
    </dgm:pt>
  </dgm:ptLst>
  <dgm:cxnLst>
    <dgm:cxn modelId="{E5FDCECE-D080-4452-88CD-E8BA03C4C622}" srcId="{8071CAA1-0B3F-4FF2-93FA-E063E6CDC9DE}" destId="{4F85F6FF-B29D-496F-89C6-35DD435580A2}" srcOrd="1" destOrd="0" parTransId="{4BAF6BBE-E0BA-4F50-B097-4302304F3C97}" sibTransId="{C1A4ED59-79C7-44CD-8CF3-1134A5A7BE32}"/>
    <dgm:cxn modelId="{E6F82570-E500-4A29-94F2-20A5905BE45A}" type="presOf" srcId="{8071CAA1-0B3F-4FF2-93FA-E063E6CDC9DE}" destId="{CB9D536A-A5B5-4A72-972E-ADD2C40CA6E3}" srcOrd="0" destOrd="0" presId="urn:microsoft.com/office/officeart/2005/8/layout/pyramid2"/>
    <dgm:cxn modelId="{72227C80-DD51-4CE1-B6A7-2E54966331DB}" type="presOf" srcId="{9BC83BD9-526B-411A-9800-1B84544E3941}" destId="{E9A5F300-2886-4F31-8872-3D9295D2D149}" srcOrd="0" destOrd="0" presId="urn:microsoft.com/office/officeart/2005/8/layout/pyramid2"/>
    <dgm:cxn modelId="{9215C94B-4749-4A39-9792-3B66E127C380}" type="presOf" srcId="{83F4F565-5863-4AF1-93FF-027E50D25D57}" destId="{C2425194-4EAD-42DE-AC9B-4D4005DD68CE}" srcOrd="0" destOrd="0" presId="urn:microsoft.com/office/officeart/2005/8/layout/pyramid2"/>
    <dgm:cxn modelId="{D284A448-C98B-4D66-B990-0FCE404CE593}" srcId="{8071CAA1-0B3F-4FF2-93FA-E063E6CDC9DE}" destId="{83F4F565-5863-4AF1-93FF-027E50D25D57}" srcOrd="3" destOrd="0" parTransId="{8DF6E61D-3091-48F8-8FB4-A460DEA32014}" sibTransId="{2ECD531C-16B3-4436-926E-47B23150CB9F}"/>
    <dgm:cxn modelId="{13E6F554-64AA-4B87-B631-5A20EBFFA8FC}" srcId="{8071CAA1-0B3F-4FF2-93FA-E063E6CDC9DE}" destId="{78ED0CBA-EEF9-4439-94CA-5F0CA124308E}" srcOrd="4" destOrd="0" parTransId="{2217B359-A53B-425D-AF01-934175BEBC54}" sibTransId="{25123244-0BC3-46A8-AF8D-E56C66F7654E}"/>
    <dgm:cxn modelId="{C80743B5-3965-4CAA-BF4F-82C88738EF69}" type="presOf" srcId="{4F85F6FF-B29D-496F-89C6-35DD435580A2}" destId="{B7D0B694-AEB7-4C4C-934F-46099391683A}" srcOrd="0" destOrd="0" presId="urn:microsoft.com/office/officeart/2005/8/layout/pyramid2"/>
    <dgm:cxn modelId="{77725125-9C06-4A2D-AE10-37990D4B01A7}" type="presOf" srcId="{78ED0CBA-EEF9-4439-94CA-5F0CA124308E}" destId="{4FDC2FB1-52FD-440F-9D1F-C1EFC7285817}" srcOrd="0" destOrd="0" presId="urn:microsoft.com/office/officeart/2005/8/layout/pyramid2"/>
    <dgm:cxn modelId="{66899520-4528-4A43-8B26-F5791C928D5E}" srcId="{8071CAA1-0B3F-4FF2-93FA-E063E6CDC9DE}" destId="{9BC83BD9-526B-411A-9800-1B84544E3941}" srcOrd="0" destOrd="0" parTransId="{B3C6016E-0CC4-4977-B158-178A60E57BC8}" sibTransId="{2AD213B4-3C44-4A34-9EA8-A9280D3ADD85}"/>
    <dgm:cxn modelId="{B06877E6-7BE0-4FDD-876C-459E63121009}" srcId="{8071CAA1-0B3F-4FF2-93FA-E063E6CDC9DE}" destId="{DB8215D9-679D-4C65-A5FA-DB8F0C717AC3}" srcOrd="2" destOrd="0" parTransId="{1F14D490-AF42-4021-B35A-81B040691F2F}" sibTransId="{9E6F2588-74F9-450A-AA8B-3097E877E116}"/>
    <dgm:cxn modelId="{6B5B91DA-FCD7-4008-9D67-23034367B27B}" type="presOf" srcId="{DB8215D9-679D-4C65-A5FA-DB8F0C717AC3}" destId="{93CA70F6-EC61-4A6B-9524-821C3B3B7BCD}" srcOrd="0" destOrd="0" presId="urn:microsoft.com/office/officeart/2005/8/layout/pyramid2"/>
    <dgm:cxn modelId="{BA658ADF-41C9-4507-8043-C9400567BC62}" type="presParOf" srcId="{CB9D536A-A5B5-4A72-972E-ADD2C40CA6E3}" destId="{31A0A6B7-4508-4343-B2E3-D3BE70BE47BC}" srcOrd="0" destOrd="0" presId="urn:microsoft.com/office/officeart/2005/8/layout/pyramid2"/>
    <dgm:cxn modelId="{0B4D48C6-D42C-4511-A75E-4656F6C1C437}" type="presParOf" srcId="{CB9D536A-A5B5-4A72-972E-ADD2C40CA6E3}" destId="{42A75140-8396-41AA-91A2-1AA8ECBDA276}" srcOrd="1" destOrd="0" presId="urn:microsoft.com/office/officeart/2005/8/layout/pyramid2"/>
    <dgm:cxn modelId="{1FE7343B-6922-47CC-9523-970A0A10D91A}" type="presParOf" srcId="{42A75140-8396-41AA-91A2-1AA8ECBDA276}" destId="{E9A5F300-2886-4F31-8872-3D9295D2D149}" srcOrd="0" destOrd="0" presId="urn:microsoft.com/office/officeart/2005/8/layout/pyramid2"/>
    <dgm:cxn modelId="{1239F229-5373-4AB7-9C55-8143E70B5453}" type="presParOf" srcId="{42A75140-8396-41AA-91A2-1AA8ECBDA276}" destId="{DA11F34F-5039-4737-960F-E9FE19E9B24E}" srcOrd="1" destOrd="0" presId="urn:microsoft.com/office/officeart/2005/8/layout/pyramid2"/>
    <dgm:cxn modelId="{EF45EF51-C73C-495D-A134-FA417C444EA4}" type="presParOf" srcId="{42A75140-8396-41AA-91A2-1AA8ECBDA276}" destId="{B7D0B694-AEB7-4C4C-934F-46099391683A}" srcOrd="2" destOrd="0" presId="urn:microsoft.com/office/officeart/2005/8/layout/pyramid2"/>
    <dgm:cxn modelId="{78DAD185-5728-4DC4-9748-5626B15924BE}" type="presParOf" srcId="{42A75140-8396-41AA-91A2-1AA8ECBDA276}" destId="{36CC27E1-965A-4B6B-B023-D516A38FA8B3}" srcOrd="3" destOrd="0" presId="urn:microsoft.com/office/officeart/2005/8/layout/pyramid2"/>
    <dgm:cxn modelId="{3D95819A-2F7B-4045-B5D6-BF11198351FD}" type="presParOf" srcId="{42A75140-8396-41AA-91A2-1AA8ECBDA276}" destId="{93CA70F6-EC61-4A6B-9524-821C3B3B7BCD}" srcOrd="4" destOrd="0" presId="urn:microsoft.com/office/officeart/2005/8/layout/pyramid2"/>
    <dgm:cxn modelId="{92E71177-BAC5-4A69-86E4-3C05CAEAAD67}" type="presParOf" srcId="{42A75140-8396-41AA-91A2-1AA8ECBDA276}" destId="{3AEB1B97-C11D-435C-87F1-E196D57B0EAF}" srcOrd="5" destOrd="0" presId="urn:microsoft.com/office/officeart/2005/8/layout/pyramid2"/>
    <dgm:cxn modelId="{413CFE51-E683-4D4C-9445-BCAF522E85A3}" type="presParOf" srcId="{42A75140-8396-41AA-91A2-1AA8ECBDA276}" destId="{C2425194-4EAD-42DE-AC9B-4D4005DD68CE}" srcOrd="6" destOrd="0" presId="urn:microsoft.com/office/officeart/2005/8/layout/pyramid2"/>
    <dgm:cxn modelId="{21FE138E-15A2-4426-8B43-2B2580FE197B}" type="presParOf" srcId="{42A75140-8396-41AA-91A2-1AA8ECBDA276}" destId="{C6C271B9-E946-4295-A0D6-36BF1369D82B}" srcOrd="7" destOrd="0" presId="urn:microsoft.com/office/officeart/2005/8/layout/pyramid2"/>
    <dgm:cxn modelId="{23AE6F16-6104-4B4A-A646-324BFF8CAB03}" type="presParOf" srcId="{42A75140-8396-41AA-91A2-1AA8ECBDA276}" destId="{4FDC2FB1-52FD-440F-9D1F-C1EFC7285817}" srcOrd="8" destOrd="0" presId="urn:microsoft.com/office/officeart/2005/8/layout/pyramid2"/>
    <dgm:cxn modelId="{3380E0C3-857E-49CB-97F5-B290C232ABC8}" type="presParOf" srcId="{42A75140-8396-41AA-91A2-1AA8ECBDA276}" destId="{DC0A62B1-F2EA-4514-9C5E-442B430F32FD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7ED12-04D4-4406-804D-D2BCFCE9935A}">
      <dsp:nvSpPr>
        <dsp:cNvPr id="0" name=""/>
        <dsp:cNvSpPr/>
      </dsp:nvSpPr>
      <dsp:spPr>
        <a:xfrm>
          <a:off x="0" y="0"/>
          <a:ext cx="9640047" cy="22326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Цель: </a:t>
          </a:r>
          <a:r>
            <a:rPr lang="ru-RU" sz="23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альтернативной формы дошкольного образования на базе МАДОУ Детский сад «Радуга» г. Усолья для воспитанников, не посещающих детский сад.</a:t>
          </a:r>
          <a:endParaRPr lang="ru-RU" sz="2300" kern="1200" dirty="0"/>
        </a:p>
      </dsp:txBody>
      <dsp:txXfrm>
        <a:off x="108991" y="108991"/>
        <a:ext cx="9422065" cy="2014707"/>
      </dsp:txXfrm>
    </dsp:sp>
    <dsp:sp modelId="{AA70CFB3-8FCE-4DD3-BDBE-A6898586E356}">
      <dsp:nvSpPr>
        <dsp:cNvPr id="0" name=""/>
        <dsp:cNvSpPr/>
      </dsp:nvSpPr>
      <dsp:spPr>
        <a:xfrm>
          <a:off x="0" y="2729006"/>
          <a:ext cx="9640047" cy="22326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Задачи: </a:t>
          </a:r>
          <a:r>
            <a:rPr lang="ru-RU" sz="23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Способствовать воспитанию и развитию детей раннего возраста не посещающих дошкольное учреждение. Привлечь внимание общественности к профессиональной деятельности педагогов ДОУ. Активизировать взаимодействие между участниками образовательных отношений: «родитель-ребёнок-педагог». Гармонизировать детско-родительские отношения через совместную игровую деятельность в ДОУ.</a:t>
          </a:r>
          <a:endParaRPr lang="ru-RU" sz="2300" kern="1200" dirty="0">
            <a:solidFill>
              <a:schemeClr val="tx1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991" y="2837997"/>
        <a:ext cx="9422065" cy="20147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F2977-6674-4775-A407-331B77E19EBA}">
      <dsp:nvSpPr>
        <dsp:cNvPr id="0" name=""/>
        <dsp:cNvSpPr/>
      </dsp:nvSpPr>
      <dsp:spPr>
        <a:xfrm>
          <a:off x="1008829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DD126-2357-4104-B0F7-0045F42D85B1}">
      <dsp:nvSpPr>
        <dsp:cNvPr id="0" name=""/>
        <dsp:cNvSpPr/>
      </dsp:nvSpPr>
      <dsp:spPr>
        <a:xfrm>
          <a:off x="3440953" y="3227900"/>
          <a:ext cx="5071555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в чем же  преимущество одного ДОУ по сравнению с другими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8564" y="3265511"/>
        <a:ext cx="4996333" cy="695244"/>
      </dsp:txXfrm>
    </dsp:sp>
    <dsp:sp modelId="{E703AC4C-2373-48CA-AEB0-AEEB46D427FA}">
      <dsp:nvSpPr>
        <dsp:cNvPr id="0" name=""/>
        <dsp:cNvSpPr/>
      </dsp:nvSpPr>
      <dsp:spPr>
        <a:xfrm>
          <a:off x="2972738" y="1289270"/>
          <a:ext cx="6035034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конкуренция между дошкольными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образовательными учреждениями</a:t>
          </a:r>
          <a:endParaRPr lang="ru-RU" sz="2000" kern="1200" dirty="0"/>
        </a:p>
      </dsp:txBody>
      <dsp:txXfrm>
        <a:off x="3010349" y="1326881"/>
        <a:ext cx="5959812" cy="695244"/>
      </dsp:txXfrm>
    </dsp:sp>
    <dsp:sp modelId="{23BEC943-CB1B-481F-99FF-95FC22DB5FE7}">
      <dsp:nvSpPr>
        <dsp:cNvPr id="0" name=""/>
        <dsp:cNvSpPr/>
      </dsp:nvSpPr>
      <dsp:spPr>
        <a:xfrm>
          <a:off x="4054315" y="295838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Проблема: </a:t>
          </a:r>
          <a:endParaRPr lang="ru-RU" sz="2000" kern="1200" dirty="0"/>
        </a:p>
      </dsp:txBody>
      <dsp:txXfrm>
        <a:off x="4091926" y="333449"/>
        <a:ext cx="3446911" cy="695244"/>
      </dsp:txXfrm>
    </dsp:sp>
    <dsp:sp modelId="{878AD619-CA47-4040-B5CB-05903B4F8C05}">
      <dsp:nvSpPr>
        <dsp:cNvPr id="0" name=""/>
        <dsp:cNvSpPr/>
      </dsp:nvSpPr>
      <dsp:spPr>
        <a:xfrm>
          <a:off x="3252695" y="2228318"/>
          <a:ext cx="5501889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создание положительного имиджа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детского сада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0306" y="2265929"/>
        <a:ext cx="5426667" cy="695244"/>
      </dsp:txXfrm>
    </dsp:sp>
    <dsp:sp modelId="{45244538-CDD1-4649-AF8F-D893C4A085B4}">
      <dsp:nvSpPr>
        <dsp:cNvPr id="0" name=""/>
        <dsp:cNvSpPr/>
      </dsp:nvSpPr>
      <dsp:spPr>
        <a:xfrm>
          <a:off x="3631324" y="4251545"/>
          <a:ext cx="4771610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образовательная среда должна обеспечивать открытость дошкольного образования.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68935" y="4289156"/>
        <a:ext cx="4696388" cy="6952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F26DB-9EC4-4C84-AE63-82E019A0F36F}">
      <dsp:nvSpPr>
        <dsp:cNvPr id="0" name=""/>
        <dsp:cNvSpPr/>
      </dsp:nvSpPr>
      <dsp:spPr>
        <a:xfrm>
          <a:off x="1691715" y="2709333"/>
          <a:ext cx="674064" cy="1926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032" y="0"/>
              </a:lnTo>
              <a:lnTo>
                <a:pt x="337032" y="1926631"/>
              </a:lnTo>
              <a:lnTo>
                <a:pt x="674064" y="192663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977718" y="3621620"/>
        <a:ext cx="102057" cy="102057"/>
      </dsp:txXfrm>
    </dsp:sp>
    <dsp:sp modelId="{3B3F5CD8-55F5-4E85-8CC3-9EBC8E5BC375}">
      <dsp:nvSpPr>
        <dsp:cNvPr id="0" name=""/>
        <dsp:cNvSpPr/>
      </dsp:nvSpPr>
      <dsp:spPr>
        <a:xfrm>
          <a:off x="1691715" y="2089985"/>
          <a:ext cx="660650" cy="619347"/>
        </a:xfrm>
        <a:custGeom>
          <a:avLst/>
          <a:gdLst/>
          <a:ahLst/>
          <a:cxnLst/>
          <a:rect l="0" t="0" r="0" b="0"/>
          <a:pathLst>
            <a:path>
              <a:moveTo>
                <a:pt x="0" y="619347"/>
              </a:moveTo>
              <a:lnTo>
                <a:pt x="330325" y="619347"/>
              </a:lnTo>
              <a:lnTo>
                <a:pt x="330325" y="0"/>
              </a:lnTo>
              <a:lnTo>
                <a:pt x="660650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99401" y="2377020"/>
        <a:ext cx="45278" cy="45278"/>
      </dsp:txXfrm>
    </dsp:sp>
    <dsp:sp modelId="{BC0DF0FA-C39C-446A-956E-F41A6BD36CA6}">
      <dsp:nvSpPr>
        <dsp:cNvPr id="0" name=""/>
        <dsp:cNvSpPr/>
      </dsp:nvSpPr>
      <dsp:spPr>
        <a:xfrm>
          <a:off x="1691715" y="2709333"/>
          <a:ext cx="714339" cy="686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7169" y="0"/>
              </a:lnTo>
              <a:lnTo>
                <a:pt x="357169" y="686456"/>
              </a:lnTo>
              <a:lnTo>
                <a:pt x="714339" y="68645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24117" y="3027793"/>
        <a:ext cx="49535" cy="49535"/>
      </dsp:txXfrm>
    </dsp:sp>
    <dsp:sp modelId="{04FD43A7-BB0D-4028-8A51-1E8E9FAAC70F}">
      <dsp:nvSpPr>
        <dsp:cNvPr id="0" name=""/>
        <dsp:cNvSpPr/>
      </dsp:nvSpPr>
      <dsp:spPr>
        <a:xfrm>
          <a:off x="1691715" y="782701"/>
          <a:ext cx="674064" cy="1926631"/>
        </a:xfrm>
        <a:custGeom>
          <a:avLst/>
          <a:gdLst/>
          <a:ahLst/>
          <a:cxnLst/>
          <a:rect l="0" t="0" r="0" b="0"/>
          <a:pathLst>
            <a:path>
              <a:moveTo>
                <a:pt x="0" y="1926631"/>
              </a:moveTo>
              <a:lnTo>
                <a:pt x="337032" y="1926631"/>
              </a:lnTo>
              <a:lnTo>
                <a:pt x="337032" y="0"/>
              </a:lnTo>
              <a:lnTo>
                <a:pt x="674064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977718" y="1694989"/>
        <a:ext cx="102057" cy="102057"/>
      </dsp:txXfrm>
    </dsp:sp>
    <dsp:sp modelId="{8B17DCE0-6CA9-492C-B337-36EB16CD1D26}">
      <dsp:nvSpPr>
        <dsp:cNvPr id="0" name=""/>
        <dsp:cNvSpPr/>
      </dsp:nvSpPr>
      <dsp:spPr>
        <a:xfrm rot="16200000">
          <a:off x="-1526097" y="2195565"/>
          <a:ext cx="5408088" cy="1027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Пути решения</a:t>
          </a: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526097" y="2195565"/>
        <a:ext cx="5408088" cy="1027536"/>
      </dsp:txXfrm>
    </dsp:sp>
    <dsp:sp modelId="{6BD9D750-FCEF-4631-B8B8-16839CDC5A3B}">
      <dsp:nvSpPr>
        <dsp:cNvPr id="0" name=""/>
        <dsp:cNvSpPr/>
      </dsp:nvSpPr>
      <dsp:spPr>
        <a:xfrm>
          <a:off x="2365779" y="268933"/>
          <a:ext cx="8657781" cy="1027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Разработали и реализовали социально-культурный проект: «Первые шаги». </a:t>
          </a:r>
          <a:endParaRPr lang="ru-RU" sz="2000" kern="1200" dirty="0"/>
        </a:p>
      </dsp:txBody>
      <dsp:txXfrm>
        <a:off x="2365779" y="268933"/>
        <a:ext cx="8657781" cy="1027536"/>
      </dsp:txXfrm>
    </dsp:sp>
    <dsp:sp modelId="{4ADEF17B-5BCB-408C-8771-F18688758BE0}">
      <dsp:nvSpPr>
        <dsp:cNvPr id="0" name=""/>
        <dsp:cNvSpPr/>
      </dsp:nvSpPr>
      <dsp:spPr>
        <a:xfrm>
          <a:off x="2406054" y="2882021"/>
          <a:ext cx="8721278" cy="1027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Создали в группе РППС соответствующую данному возрасту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6054" y="2882021"/>
        <a:ext cx="8721278" cy="1027536"/>
      </dsp:txXfrm>
    </dsp:sp>
    <dsp:sp modelId="{EE0E312D-2F46-4301-9E63-4756D35986F8}">
      <dsp:nvSpPr>
        <dsp:cNvPr id="0" name=""/>
        <dsp:cNvSpPr/>
      </dsp:nvSpPr>
      <dsp:spPr>
        <a:xfrm>
          <a:off x="2352365" y="1576217"/>
          <a:ext cx="8711571" cy="1027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Предложили семьям имеющих детей раннего возраста и не посещающих детский сад альтернативный вариант дошкольного образования.</a:t>
          </a:r>
          <a:endParaRPr lang="ru-RU" sz="2000" kern="1200" dirty="0"/>
        </a:p>
      </dsp:txBody>
      <dsp:txXfrm>
        <a:off x="2352365" y="1576217"/>
        <a:ext cx="8711571" cy="1027536"/>
      </dsp:txXfrm>
    </dsp:sp>
    <dsp:sp modelId="{5302DE31-40B2-48FD-8764-A9DDC577BF52}">
      <dsp:nvSpPr>
        <dsp:cNvPr id="0" name=""/>
        <dsp:cNvSpPr/>
      </dsp:nvSpPr>
      <dsp:spPr>
        <a:xfrm>
          <a:off x="2365779" y="4122196"/>
          <a:ext cx="8677026" cy="1027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Разработали конспекты совместной деятельности: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«педагог-ребёнок-родитель». </a:t>
          </a:r>
          <a:endParaRPr lang="ru-RU" sz="2000" kern="1200" dirty="0"/>
        </a:p>
      </dsp:txBody>
      <dsp:txXfrm>
        <a:off x="2365779" y="4122196"/>
        <a:ext cx="8677026" cy="10275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0A6B7-4508-4343-B2E3-D3BE70BE47BC}">
      <dsp:nvSpPr>
        <dsp:cNvPr id="0" name=""/>
        <dsp:cNvSpPr/>
      </dsp:nvSpPr>
      <dsp:spPr>
        <a:xfrm>
          <a:off x="1475941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5F300-2886-4F31-8872-3D9295D2D149}">
      <dsp:nvSpPr>
        <dsp:cNvPr id="0" name=""/>
        <dsp:cNvSpPr/>
      </dsp:nvSpPr>
      <dsp:spPr>
        <a:xfrm>
          <a:off x="4225603" y="247248"/>
          <a:ext cx="3522133" cy="34814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Выводы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2598" y="264243"/>
        <a:ext cx="3488143" cy="314152"/>
      </dsp:txXfrm>
    </dsp:sp>
    <dsp:sp modelId="{B7D0B694-AEB7-4C4C-934F-46099391683A}">
      <dsp:nvSpPr>
        <dsp:cNvPr id="0" name=""/>
        <dsp:cNvSpPr/>
      </dsp:nvSpPr>
      <dsp:spPr>
        <a:xfrm>
          <a:off x="3338483" y="2784678"/>
          <a:ext cx="5592161" cy="8614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Воспитанники кратковременной группы пребывания поступили в дальнейшем в наше ДОУ.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0537" y="2826732"/>
        <a:ext cx="5508053" cy="777375"/>
      </dsp:txXfrm>
    </dsp:sp>
    <dsp:sp modelId="{93CA70F6-EC61-4A6B-9524-821C3B3B7BCD}">
      <dsp:nvSpPr>
        <dsp:cNvPr id="0" name=""/>
        <dsp:cNvSpPr/>
      </dsp:nvSpPr>
      <dsp:spPr>
        <a:xfrm>
          <a:off x="2924967" y="1790639"/>
          <a:ext cx="6365446" cy="8614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Высокая оценка работы педагогов со стороны родителей (законных представителей).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67021" y="1832693"/>
        <a:ext cx="6281338" cy="777375"/>
      </dsp:txXfrm>
    </dsp:sp>
    <dsp:sp modelId="{C2425194-4EAD-42DE-AC9B-4D4005DD68CE}">
      <dsp:nvSpPr>
        <dsp:cNvPr id="0" name=""/>
        <dsp:cNvSpPr/>
      </dsp:nvSpPr>
      <dsp:spPr>
        <a:xfrm>
          <a:off x="2706612" y="770944"/>
          <a:ext cx="6775316" cy="8614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Своевременно начатое и правильно осуществляемое воспитание детей раннего возраста является важным условием их полноценного развития. 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8666" y="812998"/>
        <a:ext cx="6691208" cy="777375"/>
      </dsp:txXfrm>
    </dsp:sp>
    <dsp:sp modelId="{4FDC2FB1-52FD-440F-9D1F-C1EFC7285817}">
      <dsp:nvSpPr>
        <dsp:cNvPr id="0" name=""/>
        <dsp:cNvSpPr/>
      </dsp:nvSpPr>
      <dsp:spPr>
        <a:xfrm>
          <a:off x="3610797" y="3906416"/>
          <a:ext cx="5101423" cy="8614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проекта повлияла на положительный имидж нашего ДОУ среди родительской общественности.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2851" y="3948470"/>
        <a:ext cx="5017315" cy="777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5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00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948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1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402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55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69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0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1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19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83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03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80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37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94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1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74244-7D4C-43BB-950F-7143AB6CF3EC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3D6443-E5F1-460D-8E90-AAFF66929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2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94" y="959224"/>
            <a:ext cx="11577918" cy="132080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</a:t>
            </a: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социально-культурного </a:t>
            </a: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шаги»»</a:t>
            </a:r>
            <a: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7412" y="5547283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 Наталья Львовна 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«Делай». Открытый микрофон «Прошу слова, так как...»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2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0028" y="1080247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9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22-2023 учебный год\достижения\Карапуз Фест\Карапуз ФЕСТ 2022\Стан Н.Л\картин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0" y="441270"/>
            <a:ext cx="3405353" cy="34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2022-2023 учебный год\достижения\Карапуз Фест\Стан Н.Л. Карапуз Фес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77" y="614855"/>
            <a:ext cx="4044933" cy="57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00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4366534"/>
              </p:ext>
            </p:extLst>
          </p:nvPr>
        </p:nvGraphicFramePr>
        <p:xfrm>
          <a:off x="929340" y="585196"/>
          <a:ext cx="964004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99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59" y="609599"/>
            <a:ext cx="11752729" cy="4728883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Раннее детство – особый период в жизни ребёнка. По насыщенности овладения навыками и умениями, по темпам развития ранний возраст не имеет себе подобного в последующие периоды. Вся деятельность ребенка подчинена одной ведущей потребности – познанию окружающего мира и себя в нем.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организованной образовательной деятельности с детьми раннего возраста заключается в том, что при организации взаимодействия педагога с детьми должна стать интересная для детей, специально организованная воспитателем специфическая детская деятельность, подразумевающая стимулирование активности каждого ребенка.</a:t>
            </a:r>
            <a:b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 направлением в ФГОС по развитию и воспитанию детей раннего возраста является комплексное сопровождение индивидуального развития ребёнка, способствующего формированию первоначального социального опыта на основе удовлетворения жизненных потребностей.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8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7679751"/>
              </p:ext>
            </p:extLst>
          </p:nvPr>
        </p:nvGraphicFramePr>
        <p:xfrm>
          <a:off x="821764" y="692772"/>
          <a:ext cx="95055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46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54288585"/>
              </p:ext>
            </p:extLst>
          </p:nvPr>
        </p:nvGraphicFramePr>
        <p:xfrm>
          <a:off x="-630518" y="625537"/>
          <a:ext cx="117512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991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18" y="165847"/>
            <a:ext cx="11833412" cy="132080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 нашего проекта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заключалась в том, что на каждую встречу с детьми и их родителями был разработан конспект совместной деятельности: «педагог-ребёнок-родитель».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построен на 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 фольклоре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 основу бралась русская народная сказка или песенка, потешка. Конспекты совместной деятельности имели такие темы как: «Заюшкина избушка»; «Волк и семеро козлят»; «Кошкин дом»; «Курочка Ряба»; «Теремок»; «Котя-котенька коток»; «Сорока белобока»; «Жили у бабуси два весёлых гуся» и др.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конспекта начиналась со 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детей и их родителей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зарядки или музыкально-динамической игры, обязательное чтение самого произведения, с его обыгрыванием, пальчиковые игры, речевые игры, настольные игры, продуктивные виды деятельности.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виды детской деятельности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объединены одним сюжетом.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субботу детей встречали новые сказочные персонажи, с которыми малыши играют, слушают и рассказывают сказки, потешки, лепят, рисуют, конструируют, делают зарядку, танцуют – всесторонне развиваются и всё это в 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деятельности «педагог-ребёнок-родитель».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вид деятельности плавно перетекал в другую и давал педагогу, детям и родителям (законным представителям) время для </a:t>
            </a:r>
            <a:r>
              <a:rPr lang="ru-RU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работы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каждой встречи родители получали памятки по актуальным вопросам раннего развития (речевого, двигательного, эмоционального и др.).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29" y="298075"/>
            <a:ext cx="8270052" cy="6204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31" y="416859"/>
            <a:ext cx="7994647" cy="5741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29" y="298075"/>
            <a:ext cx="8270053" cy="6202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02737"/>
            <a:ext cx="8151923" cy="5970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431" y="296191"/>
            <a:ext cx="8377293" cy="6281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836" y="296191"/>
            <a:ext cx="9319849" cy="6318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785" y="300853"/>
            <a:ext cx="9343899" cy="6276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35" y="321818"/>
            <a:ext cx="9144000" cy="62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3066951"/>
              </p:ext>
            </p:extLst>
          </p:nvPr>
        </p:nvGraphicFramePr>
        <p:xfrm>
          <a:off x="216646" y="800348"/>
          <a:ext cx="108099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01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</TotalTime>
  <Words>262</Words>
  <Application>Microsoft Office PowerPoint</Application>
  <PresentationFormat>Произвольный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Грань</vt:lpstr>
      <vt:lpstr>«Реализация  социально-культурного проекта  «Первые шаги»» </vt:lpstr>
      <vt:lpstr>Презентация PowerPoint</vt:lpstr>
      <vt:lpstr>Презентация PowerPoint</vt:lpstr>
      <vt:lpstr>Актуальность: Раннее детство – особый период в жизни ребёнка. По насыщенности овладения навыками и умениями, по темпам развития ранний возраст не имеет себе подобного в последующие периоды. Вся деятельность ребенка подчинена одной ведущей потребности – познанию окружающего мира и себя в нем.  Главная особенность организованной образовательной деятельности с детьми раннего возраста заключается в том, что при организации взаимодействия педагога с детьми должна стать интересная для детей, специально организованная воспитателем специфическая детская деятельность, подразумевающая стимулирование активности каждого ребенка. Ведущим направлением в ФГОС по развитию и воспитанию детей раннего возраста является комплексное сопровождение индивидуального развития ребёнка, способствующего формированию первоначального социального опыта на основе удовлетворения жизненных потребностей.  </vt:lpstr>
      <vt:lpstr>Презентация PowerPoint</vt:lpstr>
      <vt:lpstr>Презентация PowerPoint</vt:lpstr>
      <vt:lpstr>  Особенность нашего проекта заключалась в том, что на каждую встречу с детьми и их родителями был разработан конспект совместной деятельности: «педагог-ребёнок-родитель».  Сам конспект построен на русском фольклоре: за основу бралась русская народная сказка или песенка, потешка. Конспекты совместной деятельности имели такие темы как: «Заюшкина избушка»; «Волк и семеро козлят»; «Кошкин дом»; «Курочка Ряба»; «Теремок»; «Котя-котенька коток»; «Сорока белобока»; «Жили у бабуси два весёлых гуся» и др.  Реализация конспекта начиналась со встречи детей и их родителей, зарядки или музыкально-динамической игры, обязательное чтение самого произведения, с его обыгрыванием, пальчиковые игры, речевые игры, настольные игры, продуктивные виды деятельности.  Таким образом, все виды детской деятельности были объединены одним сюжетом.  И каждую субботу детей встречали новые сказочные персонажи, с которыми малыши играют, слушают и рассказывают сказки, потешки, лепят, рисуют, конструируют, делают зарядку, танцуют – всесторонне развиваются и всё это в совместной деятельности «педагог-ребёнок-родитель». Один вид деятельности плавно перетекал в другую и давал педагогу, детям и родителям (законным представителям) время для индивидуальной работы.  После каждой встречи родители получали памятки по актуальным вопросам раннего развития (речевого, двигательного, эмоционального и др.). </vt:lpstr>
      <vt:lpstr>Презентация PowerPoint</vt:lpstr>
      <vt:lpstr>Презентация PowerPoint</vt:lpstr>
      <vt:lpstr>Спасибо 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17</cp:revision>
  <dcterms:created xsi:type="dcterms:W3CDTF">2022-10-23T14:22:09Z</dcterms:created>
  <dcterms:modified xsi:type="dcterms:W3CDTF">2022-11-11T05:37:45Z</dcterms:modified>
</cp:coreProperties>
</file>