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2530" y="-101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05D4B-AFD1-46CC-9660-85C29E9AA837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F7FF-0788-4670-8016-C220EA9054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329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05D4B-AFD1-46CC-9660-85C29E9AA837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F7FF-0788-4670-8016-C220EA9054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806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05D4B-AFD1-46CC-9660-85C29E9AA837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F7FF-0788-4670-8016-C220EA9054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669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05D4B-AFD1-46CC-9660-85C29E9AA837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F7FF-0788-4670-8016-C220EA9054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504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05D4B-AFD1-46CC-9660-85C29E9AA837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F7FF-0788-4670-8016-C220EA9054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851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05D4B-AFD1-46CC-9660-85C29E9AA837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F7FF-0788-4670-8016-C220EA9054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617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05D4B-AFD1-46CC-9660-85C29E9AA837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F7FF-0788-4670-8016-C220EA9054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373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05D4B-AFD1-46CC-9660-85C29E9AA837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F7FF-0788-4670-8016-C220EA9054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019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05D4B-AFD1-46CC-9660-85C29E9AA837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F7FF-0788-4670-8016-C220EA9054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219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05D4B-AFD1-46CC-9660-85C29E9AA837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F7FF-0788-4670-8016-C220EA9054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545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05D4B-AFD1-46CC-9660-85C29E9AA837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F7FF-0788-4670-8016-C220EA9054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977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05D4B-AFD1-46CC-9660-85C29E9AA837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7F7FF-0788-4670-8016-C220EA9054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183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ЗРР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3900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E:\ЗРР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7919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E:\ЗРР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7919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E:\ЗРР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7919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E:\ЗРР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7919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E:\ЗРР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7919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E:\ЗРР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617"/>
            <a:ext cx="6858000" cy="9158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79197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2022-12-14T09:18:27Z</dcterms:created>
  <dcterms:modified xsi:type="dcterms:W3CDTF">2022-12-14T09:26:27Z</dcterms:modified>
</cp:coreProperties>
</file>