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6858000" cy="9144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2530" y="-10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63293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48061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46691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8504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851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16172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53730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7019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219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65458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989776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05D4B-AFD1-46CC-9660-85C29E9AA837}" type="datetimeFigureOut">
              <a:rPr lang="ru-RU" smtClean="0"/>
              <a:t>14.12.2022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97F7FF-0788-4670-8016-C220EA90546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183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E:\ЗР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39001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E:\ЗРР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E:\ЗРР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E:\ЗРР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E:\ЗРР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E:\ЗРР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E:\ЗРР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4617"/>
            <a:ext cx="6858000" cy="9158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1979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Экран (4:3)</PresentationFormat>
  <Paragraphs>0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</cp:revision>
  <dcterms:created xsi:type="dcterms:W3CDTF">2022-12-14T09:18:27Z</dcterms:created>
  <dcterms:modified xsi:type="dcterms:W3CDTF">2022-12-14T09:26:27Z</dcterms:modified>
</cp:coreProperties>
</file>