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7BF65-F165-4F3B-8E89-F25C41C45EB6}" type="datetimeFigureOut">
              <a:rPr lang="ru-RU" smtClean="0"/>
              <a:t>14.09.2022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0B3CB-7CB5-4312-85DD-4260446874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09411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7BF65-F165-4F3B-8E89-F25C41C45EB6}" type="datetimeFigureOut">
              <a:rPr lang="ru-RU" smtClean="0"/>
              <a:t>14.09.2022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0B3CB-7CB5-4312-85DD-4260446874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3946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7BF65-F165-4F3B-8E89-F25C41C45EB6}" type="datetimeFigureOut">
              <a:rPr lang="ru-RU" smtClean="0"/>
              <a:t>14.09.2022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0B3CB-7CB5-4312-85DD-4260446874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34193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7BF65-F165-4F3B-8E89-F25C41C45EB6}" type="datetimeFigureOut">
              <a:rPr lang="ru-RU" smtClean="0"/>
              <a:t>14.09.2022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0B3CB-7CB5-4312-85DD-4260446874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5175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7BF65-F165-4F3B-8E89-F25C41C45EB6}" type="datetimeFigureOut">
              <a:rPr lang="ru-RU" smtClean="0"/>
              <a:t>14.09.2022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0B3CB-7CB5-4312-85DD-4260446874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26887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7BF65-F165-4F3B-8E89-F25C41C45EB6}" type="datetimeFigureOut">
              <a:rPr lang="ru-RU" smtClean="0"/>
              <a:t>14.09.2022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0B3CB-7CB5-4312-85DD-4260446874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24489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7BF65-F165-4F3B-8E89-F25C41C45EB6}" type="datetimeFigureOut">
              <a:rPr lang="ru-RU" smtClean="0"/>
              <a:t>14.09.2022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0B3CB-7CB5-4312-85DD-4260446874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08107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7BF65-F165-4F3B-8E89-F25C41C45EB6}" type="datetimeFigureOut">
              <a:rPr lang="ru-RU" smtClean="0"/>
              <a:t>14.09.2022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0B3CB-7CB5-4312-85DD-4260446874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48314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7BF65-F165-4F3B-8E89-F25C41C45EB6}" type="datetimeFigureOut">
              <a:rPr lang="ru-RU" smtClean="0"/>
              <a:t>14.09.2022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0B3CB-7CB5-4312-85DD-4260446874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39070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7BF65-F165-4F3B-8E89-F25C41C45EB6}" type="datetimeFigureOut">
              <a:rPr lang="ru-RU" smtClean="0"/>
              <a:t>14.09.2022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0B3CB-7CB5-4312-85DD-4260446874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10020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7BF65-F165-4F3B-8E89-F25C41C45EB6}" type="datetimeFigureOut">
              <a:rPr lang="ru-RU" smtClean="0"/>
              <a:t>14.09.2022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0B3CB-7CB5-4312-85DD-4260446874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95677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07BF65-F165-4F3B-8E89-F25C41C45EB6}" type="datetimeFigureOut">
              <a:rPr lang="ru-RU" smtClean="0"/>
              <a:t>14.09.2022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D0B3CB-7CB5-4312-85DD-4260446874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67046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65373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624"/>
            <a:ext cx="9144000" cy="6813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27234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39418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0"/>
            <a:ext cx="910850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39418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39418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39418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39418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39418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04210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0</Words>
  <Application>Microsoft Office PowerPoint</Application>
  <PresentationFormat>Экран (4:3)</PresentationFormat>
  <Paragraphs>0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</cp:revision>
  <dcterms:created xsi:type="dcterms:W3CDTF">2022-09-14T09:28:08Z</dcterms:created>
  <dcterms:modified xsi:type="dcterms:W3CDTF">2022-09-14T09:39:12Z</dcterms:modified>
</cp:coreProperties>
</file>