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BF65-F165-4F3B-8E89-F25C41C45EB6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B3CB-7CB5-4312-85DD-42604468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94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BF65-F165-4F3B-8E89-F25C41C45EB6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B3CB-7CB5-4312-85DD-42604468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BF65-F165-4F3B-8E89-F25C41C45EB6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B3CB-7CB5-4312-85DD-42604468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1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BF65-F165-4F3B-8E89-F25C41C45EB6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B3CB-7CB5-4312-85DD-42604468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1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BF65-F165-4F3B-8E89-F25C41C45EB6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B3CB-7CB5-4312-85DD-42604468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68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BF65-F165-4F3B-8E89-F25C41C45EB6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B3CB-7CB5-4312-85DD-42604468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44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BF65-F165-4F3B-8E89-F25C41C45EB6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B3CB-7CB5-4312-85DD-42604468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1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BF65-F165-4F3B-8E89-F25C41C45EB6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B3CB-7CB5-4312-85DD-42604468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3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BF65-F165-4F3B-8E89-F25C41C45EB6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B3CB-7CB5-4312-85DD-42604468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0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BF65-F165-4F3B-8E89-F25C41C45EB6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B3CB-7CB5-4312-85DD-42604468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00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BF65-F165-4F3B-8E89-F25C41C45EB6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B3CB-7CB5-4312-85DD-42604468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6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7BF65-F165-4F3B-8E89-F25C41C45EB6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0B3CB-7CB5-4312-85DD-42604468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0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3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23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4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4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4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4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4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4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21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2022-09-14T09:28:08Z</dcterms:created>
  <dcterms:modified xsi:type="dcterms:W3CDTF">2022-09-14T09:39:12Z</dcterms:modified>
</cp:coreProperties>
</file>