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21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2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1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3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9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2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9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6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9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7CAB-D0EE-4A70-A411-A5F50F460B2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3D1A-A967-47F0-9D9A-DBB283FA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8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F1A48-95A9-7AB6-03F7-B1740AD63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416FCA-7A36-1702-FE22-9C43843DD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0" y="0"/>
            <a:ext cx="7029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6FC9AC-B54A-DA93-AF48-227A2DD81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F70E44-322E-814F-C0DE-33C256252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13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9B82EE-2ADD-281E-A000-5A2DC7E72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13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52A70-53D5-84CC-0D57-527719599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13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65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3</cp:revision>
  <dcterms:created xsi:type="dcterms:W3CDTF">2023-02-26T11:11:17Z</dcterms:created>
  <dcterms:modified xsi:type="dcterms:W3CDTF">2023-11-29T08:13:26Z</dcterms:modified>
</cp:coreProperties>
</file>