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6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2143116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Фотоотчет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 проведении тренинга в младшей группе № 3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«Если сигнал «Хлор»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4143380"/>
            <a:ext cx="3857652" cy="17526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Воспитатели: 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Ковина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Е.И., Зимина И.А.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Научить детей правильно вести себя в ситуации «Если сигнал «Хлор»,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слушать и выполнять команды воспитателя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143372" y="3571876"/>
            <a:ext cx="385765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Тренинг проведен в форме игровой ситуации по мотивам сказки С.Маршака «Кошкин дом»</a:t>
            </a:r>
          </a:p>
          <a:p>
            <a:endParaRPr lang="ru-RU" dirty="0"/>
          </a:p>
        </p:txBody>
      </p:sp>
      <p:pic>
        <p:nvPicPr>
          <p:cNvPr id="2050" name="Picture 2" descr="Тили бом загорелся кошкин дом - YouTube"/>
          <p:cNvPicPr>
            <a:picLocks noChangeAspect="1" noChangeArrowheads="1"/>
          </p:cNvPicPr>
          <p:nvPr/>
        </p:nvPicPr>
        <p:blipFill>
          <a:blip r:embed="rId2"/>
          <a:srcRect t="8333" b="6249"/>
          <a:stretch>
            <a:fillRect/>
          </a:stretch>
        </p:blipFill>
        <p:spPr bwMode="auto">
          <a:xfrm>
            <a:off x="428596" y="3357562"/>
            <a:ext cx="3345366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Сначала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кошкин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дом спасали,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его водичкой заливали</a:t>
            </a:r>
          </a:p>
        </p:txBody>
      </p:sp>
      <p:pic>
        <p:nvPicPr>
          <p:cNvPr id="6" name="Рисунок 5" descr="IMG-24b9876323d7a667c10df059722a44d7-V.jpg"/>
          <p:cNvPicPr>
            <a:picLocks noChangeAspect="1"/>
          </p:cNvPicPr>
          <p:nvPr/>
        </p:nvPicPr>
        <p:blipFill>
          <a:blip r:embed="rId2"/>
          <a:srcRect l="59462" t="27418" r="4054" b="43191"/>
          <a:stretch>
            <a:fillRect/>
          </a:stretch>
        </p:blipFill>
        <p:spPr>
          <a:xfrm>
            <a:off x="3956519" y="3330250"/>
            <a:ext cx="1928826" cy="2071702"/>
          </a:xfrm>
          <a:prstGeom prst="rect">
            <a:avLst/>
          </a:prstGeom>
        </p:spPr>
      </p:pic>
      <p:pic>
        <p:nvPicPr>
          <p:cNvPr id="10" name="Рисунок 9" descr="IMG-90045d7986cfc16ea79f399e2692fb8c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1643050"/>
            <a:ext cx="2571768" cy="3429024"/>
          </a:xfrm>
          <a:prstGeom prst="rect">
            <a:avLst/>
          </a:prstGeom>
        </p:spPr>
      </p:pic>
      <p:pic>
        <p:nvPicPr>
          <p:cNvPr id="13" name="Рисунок 12" descr="IMG-df8f58f4f0f66eab81b55c015c430a25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7061" y="2071678"/>
            <a:ext cx="2687230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А из дома едкий дым 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прямо в небо повалил</a:t>
            </a:r>
          </a:p>
        </p:txBody>
      </p:sp>
      <p:pic>
        <p:nvPicPr>
          <p:cNvPr id="4" name="Picture 2" descr="Симферополь | В Севастополе детей приглашают на спектакль-сказку о пожарной  безопасности - БезФормата"/>
          <p:cNvPicPr>
            <a:picLocks noChangeAspect="1" noChangeArrowheads="1"/>
          </p:cNvPicPr>
          <p:nvPr/>
        </p:nvPicPr>
        <p:blipFill>
          <a:blip r:embed="rId2"/>
          <a:srcRect l="54859" b="31712"/>
          <a:stretch>
            <a:fillRect/>
          </a:stretch>
        </p:blipFill>
        <p:spPr bwMode="auto">
          <a:xfrm>
            <a:off x="3571868" y="1428736"/>
            <a:ext cx="2010657" cy="2059544"/>
          </a:xfrm>
          <a:prstGeom prst="rect">
            <a:avLst/>
          </a:prstGeom>
          <a:noFill/>
        </p:spPr>
      </p:pic>
      <p:pic>
        <p:nvPicPr>
          <p:cNvPr id="5" name="Рисунок 4" descr="IMG-869f940fc7d785655fbb99a1f9e1e987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4357694"/>
            <a:ext cx="1542924" cy="2057232"/>
          </a:xfrm>
          <a:prstGeom prst="rect">
            <a:avLst/>
          </a:prstGeom>
        </p:spPr>
      </p:pic>
      <p:pic>
        <p:nvPicPr>
          <p:cNvPr id="8" name="Рисунок 7" descr="IMG-58cf25ba4f836c20fadd61015c841bac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4143380"/>
            <a:ext cx="1671602" cy="2228802"/>
          </a:xfrm>
          <a:prstGeom prst="rect">
            <a:avLst/>
          </a:prstGeom>
        </p:spPr>
      </p:pic>
      <p:pic>
        <p:nvPicPr>
          <p:cNvPr id="9" name="Рисунок 8" descr="IMG-7e14f03be4683c5a57c00d7c088df398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6578" y="4071942"/>
            <a:ext cx="1542924" cy="20572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57356" y="3500438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ea typeface="+mj-ea"/>
                <a:cs typeface="Times New Roman" pitchFamily="18" charset="0"/>
              </a:rPr>
              <a:t>Быстро маски мы надели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спецавтобус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дружно сели.</a:t>
            </a:r>
          </a:p>
        </p:txBody>
      </p:sp>
      <p:pic>
        <p:nvPicPr>
          <p:cNvPr id="4" name="Рисунок 3" descr="IMG-a9254eca6954c7357521fe6e63b45434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1643050"/>
            <a:ext cx="2571768" cy="3429024"/>
          </a:xfrm>
          <a:prstGeom prst="rect">
            <a:avLst/>
          </a:prstGeom>
        </p:spPr>
      </p:pic>
      <p:pic>
        <p:nvPicPr>
          <p:cNvPr id="5" name="Рисунок 4" descr="IMG-246b05edf108f3a42469e5d09f5435fd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1785926"/>
            <a:ext cx="2464611" cy="32861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8662" y="5000636"/>
            <a:ext cx="77867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Times New Roman" pitchFamily="18" charset="0"/>
                <a:ea typeface="+mj-ea"/>
                <a:cs typeface="Times New Roman" pitchFamily="18" charset="0"/>
              </a:rPr>
              <a:t>И поехали все вместе </a:t>
            </a:r>
            <a:br>
              <a:rPr lang="ru-RU" sz="4400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4400" dirty="0">
                <a:latin typeface="Times New Roman" pitchFamily="18" charset="0"/>
                <a:ea typeface="+mj-ea"/>
                <a:cs typeface="Times New Roman" pitchFamily="18" charset="0"/>
              </a:rPr>
              <a:t>в безопасное мы место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50</TotalTime>
  <Words>105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Corbel</vt:lpstr>
      <vt:lpstr>Gill Sans MT</vt:lpstr>
      <vt:lpstr>Times New Roman</vt:lpstr>
      <vt:lpstr>Verdana</vt:lpstr>
      <vt:lpstr>Wingdings 2</vt:lpstr>
      <vt:lpstr>Солнцестояние</vt:lpstr>
      <vt:lpstr>Фотоотчет о проведении тренинга в младшей группе № 3  «Если сигнал «Хлор» </vt:lpstr>
      <vt:lpstr>Задачи</vt:lpstr>
      <vt:lpstr>Сначала кошкин дом спасали,  его водичкой заливали</vt:lpstr>
      <vt:lpstr>А из дома едкий дым  прямо в небо повалил</vt:lpstr>
      <vt:lpstr>В спецавтобус дружно сели.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user</cp:lastModifiedBy>
  <cp:revision>8</cp:revision>
  <dcterms:created xsi:type="dcterms:W3CDTF">2021-10-15T09:44:32Z</dcterms:created>
  <dcterms:modified xsi:type="dcterms:W3CDTF">2021-10-20T03:35:05Z</dcterms:modified>
</cp:coreProperties>
</file>