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3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CC134-F771-DC8E-68C3-392F9029B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7"/>
            <a:ext cx="7556500" cy="106889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F9D912-CCEA-E387-57F9-DAA4F386E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32B0E-B75C-BFD2-8A36-ED5C5CC3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B7309-FB06-6362-989E-BFEAE3C1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D4E9D-8421-4BEB-D235-9AB552F29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2AAE0-4831-4650-BE1B-8F3A4FE56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C8FB3-D973-3FF1-EBDE-2C0517F0B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7556500" cy="10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3</cp:revision>
  <dcterms:created xsi:type="dcterms:W3CDTF">2024-03-25T05:47:33Z</dcterms:created>
  <dcterms:modified xsi:type="dcterms:W3CDTF">2025-11-01T09:35:59Z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2024-03-25T00:00:00Z</vt:filetime>
  </property>
</Properties>
</file>