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E18C2-56BD-4F26-9CBD-C79D684894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89D3-AAB6-4515-8D87-8ED91A6098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Новогодний утренник «Веселый Новый год с Машей и медведем»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25.12.20. праздник\IMG_20201225_093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980" y="1988841"/>
            <a:ext cx="4076271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2060848"/>
            <a:ext cx="3600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Новый год наступает</a:t>
            </a:r>
          </a:p>
          <a:p>
            <a:r>
              <a:rPr lang="ru-RU" sz="2000" dirty="0" smtClean="0"/>
              <a:t>Нас на праздник приглашает!</a:t>
            </a:r>
          </a:p>
          <a:p>
            <a:r>
              <a:rPr lang="ru-RU" sz="2000" dirty="0" smtClean="0"/>
              <a:t>С Новым годом всех, всех ,всех</a:t>
            </a:r>
          </a:p>
          <a:p>
            <a:r>
              <a:rPr lang="ru-RU" sz="2000" dirty="0" smtClean="0"/>
              <a:t>Пусть повсюду будут с вами</a:t>
            </a:r>
          </a:p>
          <a:p>
            <a:r>
              <a:rPr lang="ru-RU" sz="2000" dirty="0" smtClean="0"/>
              <a:t>Счастье, радость и успех!!!!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49411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Подготовили: </a:t>
            </a:r>
            <a:r>
              <a:rPr lang="ru-RU" dirty="0" err="1" smtClean="0"/>
              <a:t>Швецова</a:t>
            </a:r>
            <a:r>
              <a:rPr lang="ru-RU" dirty="0" smtClean="0"/>
              <a:t> О.Ю.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dirty="0" err="1" smtClean="0"/>
              <a:t>Чезганова</a:t>
            </a:r>
            <a:r>
              <a:rPr lang="ru-RU" dirty="0" smtClean="0"/>
              <a:t> В.Б.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5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 2020г.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968552" cy="16561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Машей  в сказку мы попали</a:t>
            </a:r>
            <a:br>
              <a:rPr lang="ru-RU" sz="2000" dirty="0" smtClean="0"/>
            </a:br>
            <a:r>
              <a:rPr lang="ru-RU" sz="2000" dirty="0" smtClean="0"/>
              <a:t>И зверей там повстречали.</a:t>
            </a:r>
            <a:br>
              <a:rPr lang="ru-RU" sz="2000" dirty="0" smtClean="0"/>
            </a:br>
            <a:r>
              <a:rPr lang="ru-RU" sz="2000" dirty="0" smtClean="0"/>
              <a:t>Маша Мишку разбудила,</a:t>
            </a:r>
            <a:br>
              <a:rPr lang="ru-RU" sz="2000" dirty="0" smtClean="0"/>
            </a:br>
            <a:r>
              <a:rPr lang="ru-RU" sz="2000" dirty="0" smtClean="0"/>
              <a:t>Елку требовать решила.</a:t>
            </a:r>
            <a:br>
              <a:rPr lang="ru-RU" sz="2000" dirty="0" smtClean="0"/>
            </a:br>
            <a:r>
              <a:rPr lang="ru-RU" sz="2000" dirty="0" smtClean="0"/>
              <a:t>Мишка в лес за ней пошел…</a:t>
            </a:r>
            <a:endParaRPr lang="ru-RU" sz="2000" dirty="0"/>
          </a:p>
        </p:txBody>
      </p:sp>
      <p:pic>
        <p:nvPicPr>
          <p:cNvPr id="2050" name="Picture 2" descr="C:\Users\Admin\Desktop\IMG_20201225_094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2808312" cy="2877316"/>
          </a:xfrm>
          <a:prstGeom prst="rect">
            <a:avLst/>
          </a:prstGeom>
          <a:noFill/>
        </p:spPr>
      </p:pic>
      <p:pic>
        <p:nvPicPr>
          <p:cNvPr id="2051" name="Picture 3" descr="C:\Users\Admin\Desktop\IMG_20201225_0945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2843806" cy="2132855"/>
          </a:xfrm>
          <a:prstGeom prst="rect">
            <a:avLst/>
          </a:prstGeom>
          <a:noFill/>
        </p:spPr>
      </p:pic>
      <p:pic>
        <p:nvPicPr>
          <p:cNvPr id="2052" name="Picture 4" descr="C:\Users\Admin\Desktop\IMG_20201225_094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01008"/>
            <a:ext cx="3237165" cy="1844824"/>
          </a:xfrm>
          <a:prstGeom prst="rect">
            <a:avLst/>
          </a:prstGeom>
          <a:noFill/>
        </p:spPr>
      </p:pic>
      <p:pic>
        <p:nvPicPr>
          <p:cNvPr id="2053" name="Picture 5" descr="C:\Users\Admin\Desktop\IMG_20201225_094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437112"/>
            <a:ext cx="3105099" cy="1932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248472" cy="16561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Хоть и сильно он устал</a:t>
            </a:r>
            <a:br>
              <a:rPr lang="ru-RU" sz="2000" dirty="0" smtClean="0"/>
            </a:br>
            <a:r>
              <a:rPr lang="ru-RU" sz="2000" dirty="0" smtClean="0"/>
              <a:t>Маше елочку достал!</a:t>
            </a:r>
            <a:endParaRPr lang="ru-RU" sz="2000" dirty="0"/>
          </a:p>
        </p:txBody>
      </p:sp>
      <p:pic>
        <p:nvPicPr>
          <p:cNvPr id="3075" name="Picture 3" descr="C:\Users\Admin\Desktop\IMG_20201225_094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752729" cy="29187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556792"/>
            <a:ext cx="405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Снегурочку встречали,</a:t>
            </a:r>
          </a:p>
          <a:p>
            <a:r>
              <a:rPr lang="ru-RU" dirty="0" smtClean="0"/>
              <a:t>Дедушку Мороза песней звали.</a:t>
            </a:r>
            <a:endParaRPr lang="ru-RU" dirty="0"/>
          </a:p>
        </p:txBody>
      </p:sp>
      <p:pic>
        <p:nvPicPr>
          <p:cNvPr id="3076" name="Picture 4" descr="C:\Users\Admin\Desktop\IMG_20201225_0949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738"/>
            <a:ext cx="4032448" cy="327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536504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игры разные играли</a:t>
            </a:r>
            <a:br>
              <a:rPr lang="ru-RU" sz="2000" dirty="0" smtClean="0"/>
            </a:br>
            <a:r>
              <a:rPr lang="ru-RU" sz="2000" dirty="0" smtClean="0"/>
              <a:t>Песни пели, танцевали</a:t>
            </a:r>
            <a:endParaRPr lang="ru-RU" sz="2000" dirty="0"/>
          </a:p>
        </p:txBody>
      </p:sp>
      <p:pic>
        <p:nvPicPr>
          <p:cNvPr id="4098" name="Picture 2" descr="C:\Users\Admin\Desktop\25.12.20. праздник\IMG_20201225_095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768420" cy="2826315"/>
          </a:xfrm>
          <a:prstGeom prst="rect">
            <a:avLst/>
          </a:prstGeom>
          <a:noFill/>
        </p:spPr>
      </p:pic>
      <p:pic>
        <p:nvPicPr>
          <p:cNvPr id="4099" name="Picture 3" descr="C:\Users\Admin\Desktop\IMG_20201225_10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355976" cy="2100922"/>
          </a:xfrm>
          <a:prstGeom prst="rect">
            <a:avLst/>
          </a:prstGeom>
          <a:noFill/>
        </p:spPr>
      </p:pic>
      <p:pic>
        <p:nvPicPr>
          <p:cNvPr id="4100" name="Picture 4" descr="C:\Users\Admin\Desktop\IMG_20201225_100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161515" cy="269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4762872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 стихи  гостям читали</a:t>
            </a:r>
            <a:br>
              <a:rPr lang="ru-RU" sz="2000" dirty="0" smtClean="0"/>
            </a:br>
            <a:r>
              <a:rPr lang="ru-RU" sz="2000" dirty="0" smtClean="0"/>
              <a:t>И подарки получали! </a:t>
            </a:r>
            <a:endParaRPr lang="ru-RU" sz="2000" dirty="0"/>
          </a:p>
        </p:txBody>
      </p:sp>
      <p:pic>
        <p:nvPicPr>
          <p:cNvPr id="5123" name="Picture 3" descr="C:\Users\Admin\Desktop\IMG_20201225_1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28800"/>
            <a:ext cx="3096344" cy="3277248"/>
          </a:xfrm>
          <a:prstGeom prst="rect">
            <a:avLst/>
          </a:prstGeom>
          <a:noFill/>
        </p:spPr>
      </p:pic>
      <p:pic>
        <p:nvPicPr>
          <p:cNvPr id="5124" name="Picture 4" descr="C:\Users\Admin\Desktop\25.12.20. праздник\IMG_20201225_1017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3404196" cy="2553147"/>
          </a:xfrm>
          <a:prstGeom prst="rect">
            <a:avLst/>
          </a:prstGeom>
          <a:noFill/>
        </p:spPr>
      </p:pic>
      <p:pic>
        <p:nvPicPr>
          <p:cNvPr id="5126" name="Picture 6" descr="C:\Users\Admin\Desktop\IMG_20201225_101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5115029" cy="3197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78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Новогодний утренник «Веселый Новый год с Машей и медведем»</vt:lpstr>
      <vt:lpstr>С Машей  в сказку мы попали И зверей там повстречали. Маша Мишку разбудила, Елку требовать решила. Мишка в лес за ней пошел…</vt:lpstr>
      <vt:lpstr>Хоть и сильно он устал Маше елочку достал!</vt:lpstr>
      <vt:lpstr>В игры разные играли Песни пели, танцевали</vt:lpstr>
      <vt:lpstr>И стихи  гостям читали И подарки получали!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9</cp:revision>
  <dcterms:created xsi:type="dcterms:W3CDTF">2020-12-25T11:14:11Z</dcterms:created>
  <dcterms:modified xsi:type="dcterms:W3CDTF">2020-12-25T12:37:13Z</dcterms:modified>
</cp:coreProperties>
</file>