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66"/>
    <a:srgbClr val="666699"/>
    <a:srgbClr val="FF6600"/>
    <a:srgbClr val="FF8792"/>
    <a:srgbClr val="FF0066"/>
    <a:srgbClr val="92D1F4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8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9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517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601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39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070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118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31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63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3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65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2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850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979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59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249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42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ED196D-0FF5-419F-8AB2-49D81B0E932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A2BBFA-5D05-439F-9E42-B534AC37D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3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534" y="1501540"/>
            <a:ext cx="9413507" cy="2021305"/>
          </a:xfrm>
        </p:spPr>
        <p:txBody>
          <a:bodyPr/>
          <a:lstStyle/>
          <a:p>
            <a:r>
              <a:rPr lang="ru-RU" sz="1800" b="1" dirty="0"/>
              <a:t>Муниципальное автономное дошкольное образовательное</a:t>
            </a:r>
            <a:br>
              <a:rPr lang="ru-RU" sz="1800" b="1" dirty="0"/>
            </a:br>
            <a:r>
              <a:rPr lang="ru-RU" sz="1800" b="1" dirty="0"/>
              <a:t>учреждение « Детский сад «Радуга»</a:t>
            </a:r>
            <a:br>
              <a:rPr lang="ru-RU" sz="1800" b="1" dirty="0"/>
            </a:br>
            <a:r>
              <a:rPr lang="ru-RU" sz="1800" b="1" dirty="0"/>
              <a:t>Физкультурный досуг «Весёлые учения» со </a:t>
            </a:r>
            <a:r>
              <a:rPr lang="ru-RU" sz="1800" b="1" dirty="0" err="1"/>
              <a:t>здоровьесберегающими</a:t>
            </a:r>
            <a:r>
              <a:rPr lang="ru-RU" sz="1800" b="1" dirty="0"/>
              <a:t> </a:t>
            </a:r>
            <a:br>
              <a:rPr lang="ru-RU" sz="1800" b="1" dirty="0"/>
            </a:br>
            <a:r>
              <a:rPr lang="ru-RU" sz="1800" b="1" dirty="0"/>
              <a:t>технологиями. ( старший дошкольный возраст</a:t>
            </a:r>
            <a:r>
              <a:rPr lang="ru-RU" sz="1800" b="1" dirty="0" smtClean="0"/>
              <a:t>)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                  группа №5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4707" y="3522845"/>
            <a:ext cx="2281188" cy="183361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Подготовила: </a:t>
            </a:r>
          </a:p>
          <a:p>
            <a:r>
              <a:rPr lang="ru-RU" sz="1400" b="1" dirty="0" smtClean="0"/>
              <a:t>Воспитатель первой квалификационной категории</a:t>
            </a:r>
          </a:p>
          <a:p>
            <a:r>
              <a:rPr lang="ru-RU" sz="1400" b="1" dirty="0" smtClean="0"/>
              <a:t>Петухова Елена Александровна  </a:t>
            </a:r>
          </a:p>
          <a:p>
            <a:pPr algn="r"/>
            <a:r>
              <a:rPr lang="ru-RU" sz="1000" b="1" dirty="0" smtClean="0"/>
              <a:t>                      </a:t>
            </a:r>
          </a:p>
          <a:p>
            <a:pPr lvl="2" algn="r"/>
            <a:r>
              <a:rPr lang="ru-RU" sz="800" b="1" dirty="0" smtClean="0"/>
              <a:t>                         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67" y="3522845"/>
            <a:ext cx="3099333" cy="1833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90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647" y="2117558"/>
            <a:ext cx="4918510" cy="835081"/>
          </a:xfrm>
        </p:spPr>
        <p:txBody>
          <a:bodyPr anchor="ctr"/>
          <a:lstStyle/>
          <a:p>
            <a:r>
              <a:rPr lang="ru-RU" dirty="0" smtClean="0"/>
              <a:t>Комплекс упражнений для глаз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20298" y="1114334"/>
            <a:ext cx="1920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CFF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270" y="2952639"/>
            <a:ext cx="4668254" cy="1232927"/>
          </a:xfrm>
        </p:spPr>
        <p:txBody>
          <a:bodyPr anchor="ctr">
            <a:normAutofit/>
          </a:bodyPr>
          <a:lstStyle/>
          <a:p>
            <a:r>
              <a:rPr lang="ru-RU" sz="2400" dirty="0" smtClean="0"/>
              <a:t>Чтобы снайпером стать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имнастику для глаз надо сделать.</a:t>
            </a:r>
            <a:endParaRPr lang="ru-RU" sz="2400" dirty="0"/>
          </a:p>
        </p:txBody>
      </p:sp>
      <p:pic>
        <p:nvPicPr>
          <p:cNvPr id="6" name="Рисунок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59978" y="1114334"/>
            <a:ext cx="1920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CFF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59978" y="3705094"/>
            <a:ext cx="1920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CFF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20298" y="3705094"/>
            <a:ext cx="1920000" cy="14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CFF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566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23326" y="884892"/>
            <a:ext cx="1920000" cy="1440000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7141" y="1154140"/>
            <a:ext cx="4485373" cy="2282079"/>
          </a:xfrm>
        </p:spPr>
        <p:txBody>
          <a:bodyPr/>
          <a:lstStyle/>
          <a:p>
            <a:r>
              <a:rPr lang="ru-RU" dirty="0" smtClean="0"/>
              <a:t>Всем известно, что солдат должен обладать смекалкой.</a:t>
            </a:r>
          </a:p>
          <a:p>
            <a:r>
              <a:rPr lang="ru-RU" dirty="0" smtClean="0"/>
              <a:t>Честь отдать, прицелиться, другу помахать рукой, девушке любимой послать воздушный поцелуй и заметить командира.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52063" y="3789469"/>
            <a:ext cx="1920000" cy="1440000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79827" y="3789469"/>
            <a:ext cx="1920000" cy="1440000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50528" y="884892"/>
            <a:ext cx="1920000" cy="1440000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31860" y="884892"/>
            <a:ext cx="1920000" cy="1440000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31860" y="3789469"/>
            <a:ext cx="1920000" cy="1440000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547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7" y="1948149"/>
            <a:ext cx="4018408" cy="1371600"/>
          </a:xfrm>
        </p:spPr>
        <p:txBody>
          <a:bodyPr anchor="ctr"/>
          <a:lstStyle/>
          <a:p>
            <a:r>
              <a:rPr lang="ru-RU" dirty="0" smtClean="0"/>
              <a:t>Гимнастика для ушей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85889" y="953949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393" y="3031065"/>
            <a:ext cx="4405874" cy="2438404"/>
          </a:xfrm>
        </p:spPr>
        <p:txBody>
          <a:bodyPr/>
          <a:lstStyle/>
          <a:p>
            <a:r>
              <a:rPr lang="ru-RU" dirty="0" smtClean="0"/>
              <a:t>Связист по рации передаёт важную информацию. А, чтоб он лучше </a:t>
            </a:r>
            <a:r>
              <a:rPr lang="ru-RU" dirty="0" smtClean="0"/>
              <a:t>слышал, </a:t>
            </a:r>
            <a:r>
              <a:rPr lang="ru-RU" dirty="0" smtClean="0"/>
              <a:t>гимнастику для ушей делает.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87587" y="3399616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99236" y="3399616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12752" y="953949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99236" y="953949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85889" y="3399616"/>
            <a:ext cx="192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847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20585" y="1297379"/>
            <a:ext cx="4896056" cy="4389123"/>
          </a:xfrm>
          <a:prstGeom prst="round2DiagRect">
            <a:avLst>
              <a:gd name="adj1" fmla="val 16667"/>
              <a:gd name="adj2" fmla="val 30263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383" y="529389"/>
            <a:ext cx="5438274" cy="3727296"/>
          </a:xfrm>
        </p:spPr>
        <p:txBody>
          <a:bodyPr anchor="t">
            <a:normAutofit/>
          </a:bodyPr>
          <a:lstStyle/>
          <a:p>
            <a:r>
              <a:rPr lang="ru-RU" sz="1800" dirty="0" smtClean="0"/>
              <a:t>Я желаю вам навек,</a:t>
            </a:r>
          </a:p>
          <a:p>
            <a:r>
              <a:rPr lang="ru-RU" sz="1800" dirty="0" smtClean="0"/>
              <a:t>Чтоб в жизни не </a:t>
            </a:r>
            <a:r>
              <a:rPr lang="ru-RU" sz="1800" dirty="0" err="1" smtClean="0"/>
              <a:t>робелось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Пусть будет с вами навсегда</a:t>
            </a:r>
          </a:p>
          <a:p>
            <a:r>
              <a:rPr lang="ru-RU" sz="1800" dirty="0" smtClean="0"/>
              <a:t>Мальчишеская смелость.</a:t>
            </a:r>
          </a:p>
          <a:p>
            <a:r>
              <a:rPr lang="ru-RU" sz="1800" dirty="0" smtClean="0"/>
              <a:t>И все преграды на пути</a:t>
            </a:r>
          </a:p>
          <a:p>
            <a:r>
              <a:rPr lang="ru-RU" sz="1800" dirty="0" smtClean="0"/>
              <a:t>Преодолеть вам дружно.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290" y="3302635"/>
            <a:ext cx="2608449" cy="2645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93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768" y="2109092"/>
            <a:ext cx="4543125" cy="1888407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физкультурного досуга мы сделали бескозырки, каски и медицинские шапочки.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64177" y="899074"/>
            <a:ext cx="2820318" cy="2520000"/>
          </a:xfrm>
          <a:prstGeom prst="roundRect">
            <a:avLst>
              <a:gd name="adj" fmla="val 11111"/>
            </a:avLst>
          </a:prstGeom>
          <a:solidFill>
            <a:srgbClr val="CC99FF"/>
          </a:solidFill>
          <a:ln w="190500" cap="rnd">
            <a:solidFill>
              <a:srgbClr val="CC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86247" y="899074"/>
            <a:ext cx="2820318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C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147" y="3770540"/>
            <a:ext cx="2476706" cy="2063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772" y="3841645"/>
            <a:ext cx="1992817" cy="1992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508" y="4268915"/>
            <a:ext cx="1990103" cy="15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6392" y="1684421"/>
            <a:ext cx="5207267" cy="134664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Соревнование «Мы всё преодолеем»</a:t>
            </a:r>
          </a:p>
          <a:p>
            <a:r>
              <a:rPr lang="ru-RU" sz="1800" dirty="0" smtClean="0"/>
              <a:t>Надо проползти по гимнастической скамейке, подтягиваясь </a:t>
            </a:r>
            <a:r>
              <a:rPr lang="ru-RU" sz="1800" dirty="0" smtClean="0"/>
              <a:t>руками, </a:t>
            </a:r>
            <a:r>
              <a:rPr lang="ru-RU" sz="1800" dirty="0" smtClean="0"/>
              <a:t>и прыгать через скакалку правым и левым боком.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77210" y="794662"/>
            <a:ext cx="2437271" cy="2342250"/>
          </a:xfrm>
          <a:prstGeom prst="ellipse">
            <a:avLst/>
          </a:prstGeom>
          <a:solidFill>
            <a:srgbClr val="CC99FF"/>
          </a:solidFill>
          <a:ln w="190500" cap="rnd">
            <a:solidFill>
              <a:srgbClr val="92D1F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85590" y="3690012"/>
            <a:ext cx="2352394" cy="2520000"/>
          </a:xfrm>
          <a:prstGeom prst="ellipse">
            <a:avLst/>
          </a:prstGeom>
          <a:ln w="190500" cap="rnd">
            <a:solidFill>
              <a:srgbClr val="92D1F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097742" y="3643044"/>
            <a:ext cx="2258458" cy="2520000"/>
          </a:xfrm>
          <a:prstGeom prst="ellipse">
            <a:avLst/>
          </a:prstGeom>
          <a:ln w="190500" cap="rnd">
            <a:solidFill>
              <a:srgbClr val="92D1F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113" y="3555797"/>
            <a:ext cx="1334531" cy="1347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28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«Конники»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24745" y="1097298"/>
            <a:ext cx="2177844" cy="202381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06530" y="1027443"/>
            <a:ext cx="2418244" cy="1923122"/>
          </a:xfrm>
          <a:prstGeom prst="roundRect">
            <a:avLst>
              <a:gd name="adj" fmla="val 8108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81667" y="3948905"/>
            <a:ext cx="2000097" cy="2129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762" y="3738790"/>
            <a:ext cx="1836001" cy="227504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0858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Весёлая разминка «Вперёд четыре шага»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62905" y="870714"/>
            <a:ext cx="2028634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879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ru-RU" sz="1400" dirty="0" smtClean="0"/>
              <a:t>Вперёд четыре шага, назад четыре шага,</a:t>
            </a:r>
          </a:p>
          <a:p>
            <a:r>
              <a:rPr lang="ru-RU" sz="1400" dirty="0" smtClean="0"/>
              <a:t>Вперёд четыре шага, назад четыре шага.</a:t>
            </a:r>
          </a:p>
          <a:p>
            <a:r>
              <a:rPr lang="ru-RU" sz="1400" dirty="0" smtClean="0"/>
              <a:t>Ручками похлопали, ножками потопали,</a:t>
            </a:r>
          </a:p>
          <a:p>
            <a:r>
              <a:rPr lang="ru-RU" sz="1400" dirty="0" smtClean="0"/>
              <a:t>Глазками подвигали, вокруг себя попрыгали.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83978" y="870714"/>
            <a:ext cx="2028633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879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920736" y="3477289"/>
            <a:ext cx="1912972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879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41808" y="3477288"/>
            <a:ext cx="1912974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879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108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94" y="1388534"/>
            <a:ext cx="4511752" cy="1371600"/>
          </a:xfrm>
        </p:spPr>
        <p:txBody>
          <a:bodyPr anchor="ctr">
            <a:normAutofit/>
          </a:bodyPr>
          <a:lstStyle/>
          <a:p>
            <a:r>
              <a:rPr lang="ru-RU" sz="3600" dirty="0" smtClean="0"/>
              <a:t>Эстафета «Подъём»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34523" y="969834"/>
            <a:ext cx="1780674" cy="1799927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1895" y="2916455"/>
            <a:ext cx="4348913" cy="1391679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Каждый воин должен быстро утром собраться и встать в строй.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782220" y="1003523"/>
            <a:ext cx="1780675" cy="17325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78955" y="4096451"/>
            <a:ext cx="1891812" cy="1799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714841" y="4176094"/>
            <a:ext cx="1915430" cy="166425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8914" y="2760134"/>
            <a:ext cx="1780675" cy="154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36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67" y="1388534"/>
            <a:ext cx="4376999" cy="1371600"/>
          </a:xfrm>
        </p:spPr>
        <p:txBody>
          <a:bodyPr anchor="ctr">
            <a:normAutofit/>
          </a:bodyPr>
          <a:lstStyle/>
          <a:p>
            <a:r>
              <a:rPr lang="ru-RU" sz="4000" dirty="0" smtClean="0"/>
              <a:t>«Меткий стрелок»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82500" y="3763476"/>
            <a:ext cx="2107932" cy="21849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267" y="3031065"/>
            <a:ext cx="4658628" cy="1232927"/>
          </a:xfrm>
        </p:spPr>
        <p:txBody>
          <a:bodyPr anchor="ctr">
            <a:normAutofit/>
          </a:bodyPr>
          <a:lstStyle/>
          <a:p>
            <a:r>
              <a:rPr lang="ru-RU" sz="2000" dirty="0" smtClean="0"/>
              <a:t>Каждому из участников команд надо забросить в корзину «снаряд».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50323" y="737433"/>
            <a:ext cx="1972284" cy="21492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10355" y="698809"/>
            <a:ext cx="2107931" cy="222647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9653" y="3813885"/>
            <a:ext cx="2009337" cy="20960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722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649" y="1535233"/>
            <a:ext cx="4427875" cy="1371600"/>
          </a:xfrm>
        </p:spPr>
        <p:txBody>
          <a:bodyPr anchor="ctr"/>
          <a:lstStyle/>
          <a:p>
            <a:r>
              <a:rPr lang="ru-RU" sz="3600" dirty="0" smtClean="0"/>
              <a:t>Игра</a:t>
            </a:r>
            <a:r>
              <a:rPr lang="ru-RU" dirty="0" smtClean="0"/>
              <a:t> «Лётчики»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456768" y="2450431"/>
            <a:ext cx="1776275" cy="1756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41641" y="563175"/>
            <a:ext cx="1549670" cy="1944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34395" y="2457027"/>
            <a:ext cx="1809823" cy="1709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70796" y="4203573"/>
            <a:ext cx="1771043" cy="1864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117" y="2470264"/>
            <a:ext cx="2342400" cy="175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6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«Боеприпасы»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40127" y="1131705"/>
            <a:ext cx="1816858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Ребята, узнаем сейчас </a:t>
            </a:r>
            <a:r>
              <a:rPr lang="ru-RU" dirty="0" smtClean="0"/>
              <a:t>,чья </a:t>
            </a:r>
            <a:r>
              <a:rPr lang="ru-RU" dirty="0" smtClean="0"/>
              <a:t>команда первой соберёт гранаты (кегли).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64276" y="1111413"/>
            <a:ext cx="1776274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27380" y="3583500"/>
            <a:ext cx="1850067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23522" y="3583500"/>
            <a:ext cx="1850068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705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233</Words>
  <Application>Microsoft Office PowerPoint</Application>
  <PresentationFormat>Произвольный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Муниципальное автономное дошкольное образовательное учреждение « Детский сад «Радуга» Физкультурный досуг «Весёлые учения» со здоровьесберегающими  технологиями. ( старший дошкольный возраст)                   группа №5 </vt:lpstr>
      <vt:lpstr>Слайд 2</vt:lpstr>
      <vt:lpstr>Слайд 3</vt:lpstr>
      <vt:lpstr>Подвижная игра «Конники»</vt:lpstr>
      <vt:lpstr>Весёлая разминка «Вперёд четыре шага»</vt:lpstr>
      <vt:lpstr>Эстафета «Подъём»</vt:lpstr>
      <vt:lpstr>«Меткий стрелок»</vt:lpstr>
      <vt:lpstr>Игра «Лётчики»</vt:lpstr>
      <vt:lpstr>Эстафета «Боеприпасы»</vt:lpstr>
      <vt:lpstr>Комплекс упражнений для глаз</vt:lpstr>
      <vt:lpstr>Слайд 11</vt:lpstr>
      <vt:lpstr>Гимнастика для ушей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нелита</dc:creator>
  <cp:lastModifiedBy>ДНС</cp:lastModifiedBy>
  <cp:revision>24</cp:revision>
  <dcterms:created xsi:type="dcterms:W3CDTF">2021-03-07T08:35:55Z</dcterms:created>
  <dcterms:modified xsi:type="dcterms:W3CDTF">2021-03-10T18:16:34Z</dcterms:modified>
</cp:coreProperties>
</file>