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CCFF66"/>
    <a:srgbClr val="666699"/>
    <a:srgbClr val="FF6600"/>
    <a:srgbClr val="FF8792"/>
    <a:srgbClr val="FF0066"/>
    <a:srgbClr val="92D1F4"/>
    <a:srgbClr val="CC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587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897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85179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56012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2397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00706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81184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85310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5637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9341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16580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3211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08501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79796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2595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62498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7423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9ED196D-0FF5-419F-8AB2-49D81B0E932E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9A2BBFA-5D05-439F-9E42-B534AC37D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233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0534" y="1501540"/>
            <a:ext cx="9413507" cy="2021305"/>
          </a:xfrm>
        </p:spPr>
        <p:txBody>
          <a:bodyPr/>
          <a:lstStyle/>
          <a:p>
            <a:r>
              <a:rPr lang="ru-RU" sz="1800" b="1" dirty="0"/>
              <a:t>Муниципальное автономное дошкольное образовательное</a:t>
            </a:r>
            <a:br>
              <a:rPr lang="ru-RU" sz="1800" b="1" dirty="0"/>
            </a:br>
            <a:r>
              <a:rPr lang="ru-RU" sz="1800" b="1" dirty="0"/>
              <a:t>учреждение « Детский сад «Радуга»</a:t>
            </a:r>
            <a:br>
              <a:rPr lang="ru-RU" sz="1800" b="1" dirty="0"/>
            </a:br>
            <a:r>
              <a:rPr lang="ru-RU" sz="1800" b="1" dirty="0"/>
              <a:t>Физкультурный досуг «Весёлые учения» со </a:t>
            </a:r>
            <a:r>
              <a:rPr lang="ru-RU" sz="1800" b="1" dirty="0" err="1"/>
              <a:t>здоровьесберегающими</a:t>
            </a:r>
            <a:r>
              <a:rPr lang="ru-RU" sz="1800" b="1" dirty="0"/>
              <a:t> </a:t>
            </a:r>
            <a:br>
              <a:rPr lang="ru-RU" sz="1800" b="1" dirty="0"/>
            </a:br>
            <a:r>
              <a:rPr lang="ru-RU" sz="1800" b="1" dirty="0"/>
              <a:t>технологиями. ( старший дошкольный возраст</a:t>
            </a:r>
            <a:r>
              <a:rPr lang="ru-RU" sz="1800" b="1" dirty="0" smtClean="0"/>
              <a:t>)</a:t>
            </a: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/>
              <a:t>                  группа №5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84707" y="3522845"/>
            <a:ext cx="2281188" cy="1833612"/>
          </a:xfrm>
        </p:spPr>
        <p:txBody>
          <a:bodyPr>
            <a:noAutofit/>
          </a:bodyPr>
          <a:lstStyle/>
          <a:p>
            <a:r>
              <a:rPr lang="ru-RU" sz="1400" b="1" dirty="0" smtClean="0"/>
              <a:t>Подготовила: </a:t>
            </a:r>
          </a:p>
          <a:p>
            <a:r>
              <a:rPr lang="ru-RU" sz="1400" b="1" dirty="0" smtClean="0"/>
              <a:t>Воспитатель первой квалификационной категории</a:t>
            </a:r>
          </a:p>
          <a:p>
            <a:r>
              <a:rPr lang="ru-RU" sz="1400" b="1" dirty="0" smtClean="0"/>
              <a:t>Петухова Елена Александровна  </a:t>
            </a:r>
          </a:p>
          <a:p>
            <a:pPr algn="r"/>
            <a:r>
              <a:rPr lang="ru-RU" sz="1000" b="1" dirty="0" smtClean="0"/>
              <a:t>                      </a:t>
            </a:r>
          </a:p>
          <a:p>
            <a:pPr lvl="2" algn="r"/>
            <a:r>
              <a:rPr lang="ru-RU" sz="800" b="1" dirty="0" smtClean="0"/>
              <a:t>                         </a:t>
            </a:r>
          </a:p>
          <a:p>
            <a:endParaRPr lang="ru-RU" sz="1400" b="1" dirty="0" smtClean="0"/>
          </a:p>
          <a:p>
            <a:endParaRPr lang="ru-RU" sz="1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5567" y="3522845"/>
            <a:ext cx="3099333" cy="18336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9098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9647" y="2117558"/>
            <a:ext cx="4918510" cy="835081"/>
          </a:xfrm>
        </p:spPr>
        <p:txBody>
          <a:bodyPr anchor="ctr"/>
          <a:lstStyle/>
          <a:p>
            <a:r>
              <a:rPr lang="ru-RU" dirty="0" smtClean="0"/>
              <a:t>Комплекс упражнений для глаз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720298" y="1114334"/>
            <a:ext cx="1920000" cy="144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CFF66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2270" y="2952639"/>
            <a:ext cx="4668254" cy="1232927"/>
          </a:xfrm>
        </p:spPr>
        <p:txBody>
          <a:bodyPr anchor="ctr">
            <a:normAutofit/>
          </a:bodyPr>
          <a:lstStyle/>
          <a:p>
            <a:r>
              <a:rPr lang="ru-RU" sz="2400" dirty="0" smtClean="0"/>
              <a:t>Чтобы снайпером стать</a:t>
            </a:r>
          </a:p>
          <a:p>
            <a:r>
              <a:rPr lang="ru-RU" sz="2400" dirty="0"/>
              <a:t>г</a:t>
            </a:r>
            <a:r>
              <a:rPr lang="ru-RU" sz="2400" dirty="0" smtClean="0"/>
              <a:t>имнастику для глаз надо сделать.</a:t>
            </a:r>
            <a:endParaRPr lang="ru-RU" sz="2400" dirty="0"/>
          </a:p>
        </p:txBody>
      </p:sp>
      <p:pic>
        <p:nvPicPr>
          <p:cNvPr id="6" name="Рисунок 5"/>
          <p:cNvPicPr preferRelativeResize="0"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159978" y="1114334"/>
            <a:ext cx="1920000" cy="144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CFF66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159978" y="3705094"/>
            <a:ext cx="1920000" cy="144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CFF66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720298" y="3705094"/>
            <a:ext cx="1920000" cy="144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CFF66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415664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023326" y="884892"/>
            <a:ext cx="1920000" cy="1440000"/>
          </a:xfrm>
          <a:prstGeom prst="ellipse">
            <a:avLst/>
          </a:prstGeom>
          <a:ln w="190500" cap="rnd">
            <a:solidFill>
              <a:schemeClr val="accent3">
                <a:lumMod val="40000"/>
                <a:lumOff val="6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7141" y="1154140"/>
            <a:ext cx="4485373" cy="2282079"/>
          </a:xfrm>
        </p:spPr>
        <p:txBody>
          <a:bodyPr/>
          <a:lstStyle/>
          <a:p>
            <a:r>
              <a:rPr lang="ru-RU" dirty="0" smtClean="0"/>
              <a:t>Всем известно, что солдат должен обладать смекалкой.</a:t>
            </a:r>
          </a:p>
          <a:p>
            <a:r>
              <a:rPr lang="ru-RU" dirty="0" smtClean="0"/>
              <a:t>Честь отдать, прицелиться, другу помахать рукой, девушке любимой послать воздушный поцелуй и заметить командира.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052063" y="3789469"/>
            <a:ext cx="1920000" cy="1440000"/>
          </a:xfrm>
          <a:prstGeom prst="ellipse">
            <a:avLst/>
          </a:prstGeom>
          <a:ln w="190500" cap="rnd">
            <a:solidFill>
              <a:schemeClr val="accent3">
                <a:lumMod val="40000"/>
                <a:lumOff val="6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979827" y="3789469"/>
            <a:ext cx="1920000" cy="1440000"/>
          </a:xfrm>
          <a:prstGeom prst="ellipse">
            <a:avLst/>
          </a:prstGeom>
          <a:ln w="190500" cap="rnd">
            <a:solidFill>
              <a:schemeClr val="accent3">
                <a:lumMod val="40000"/>
                <a:lumOff val="6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950528" y="884892"/>
            <a:ext cx="1920000" cy="1440000"/>
          </a:xfrm>
          <a:prstGeom prst="ellipse">
            <a:avLst/>
          </a:prstGeom>
          <a:ln w="190500" cap="rnd">
            <a:solidFill>
              <a:schemeClr val="accent3">
                <a:lumMod val="40000"/>
                <a:lumOff val="6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931860" y="884892"/>
            <a:ext cx="1920000" cy="1440000"/>
          </a:xfrm>
          <a:prstGeom prst="ellipse">
            <a:avLst/>
          </a:prstGeom>
          <a:ln w="190500" cap="rnd">
            <a:solidFill>
              <a:schemeClr val="accent3">
                <a:lumMod val="40000"/>
                <a:lumOff val="6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931860" y="3789469"/>
            <a:ext cx="1920000" cy="1440000"/>
          </a:xfrm>
          <a:prstGeom prst="ellipse">
            <a:avLst/>
          </a:prstGeom>
          <a:ln w="190500" cap="rnd">
            <a:solidFill>
              <a:schemeClr val="accent3">
                <a:lumMod val="40000"/>
                <a:lumOff val="6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85475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27" y="1948149"/>
            <a:ext cx="4018408" cy="1371600"/>
          </a:xfrm>
        </p:spPr>
        <p:txBody>
          <a:bodyPr anchor="ctr"/>
          <a:lstStyle/>
          <a:p>
            <a:r>
              <a:rPr lang="ru-RU" dirty="0" smtClean="0"/>
              <a:t>Гимнастика для ушей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885889" y="953949"/>
            <a:ext cx="1920000" cy="14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6393" y="3031065"/>
            <a:ext cx="4405874" cy="2438404"/>
          </a:xfrm>
        </p:spPr>
        <p:txBody>
          <a:bodyPr/>
          <a:lstStyle/>
          <a:p>
            <a:r>
              <a:rPr lang="ru-RU" dirty="0" smtClean="0"/>
              <a:t>Связист по рации передаёт важную информацию. А, чтоб он лучше </a:t>
            </a:r>
            <a:r>
              <a:rPr lang="ru-RU" dirty="0" smtClean="0"/>
              <a:t>слышал, </a:t>
            </a:r>
            <a:r>
              <a:rPr lang="ru-RU" dirty="0" smtClean="0"/>
              <a:t>гимнастику для ушей делает.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087587" y="3399616"/>
            <a:ext cx="1920000" cy="14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099236" y="3399616"/>
            <a:ext cx="1920000" cy="14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012752" y="953949"/>
            <a:ext cx="1920000" cy="14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099236" y="953949"/>
            <a:ext cx="1920000" cy="14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885889" y="3399616"/>
            <a:ext cx="1920000" cy="14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8479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320585" y="1297379"/>
            <a:ext cx="4896056" cy="4389123"/>
          </a:xfrm>
          <a:prstGeom prst="round2DiagRect">
            <a:avLst>
              <a:gd name="adj1" fmla="val 16667"/>
              <a:gd name="adj2" fmla="val 30263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8383" y="529389"/>
            <a:ext cx="5438274" cy="3727296"/>
          </a:xfrm>
        </p:spPr>
        <p:txBody>
          <a:bodyPr anchor="t">
            <a:normAutofit/>
          </a:bodyPr>
          <a:lstStyle/>
          <a:p>
            <a:r>
              <a:rPr lang="ru-RU" sz="1800" dirty="0" smtClean="0"/>
              <a:t>Я желаю вам навек,</a:t>
            </a:r>
          </a:p>
          <a:p>
            <a:r>
              <a:rPr lang="ru-RU" sz="1800" dirty="0" smtClean="0"/>
              <a:t>Чтоб в жизни не </a:t>
            </a:r>
            <a:r>
              <a:rPr lang="ru-RU" sz="1800" dirty="0" err="1" smtClean="0"/>
              <a:t>робелось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Пусть будет с вами навсегда</a:t>
            </a:r>
          </a:p>
          <a:p>
            <a:r>
              <a:rPr lang="ru-RU" sz="1800" dirty="0" smtClean="0"/>
              <a:t>Мальчишеская смелость.</a:t>
            </a:r>
          </a:p>
          <a:p>
            <a:r>
              <a:rPr lang="ru-RU" sz="1800" dirty="0" smtClean="0"/>
              <a:t>И все преграды на пути</a:t>
            </a:r>
          </a:p>
          <a:p>
            <a:r>
              <a:rPr lang="ru-RU" sz="1800" dirty="0" smtClean="0"/>
              <a:t>Преодолеть вам дружно.</a:t>
            </a:r>
            <a:endParaRPr lang="ru-RU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9290" y="3302635"/>
            <a:ext cx="2608449" cy="26457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793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3768" y="2109092"/>
            <a:ext cx="4543125" cy="1888407"/>
          </a:xfrm>
        </p:spPr>
        <p:txBody>
          <a:bodyPr>
            <a:noAutofit/>
          </a:bodyPr>
          <a:lstStyle/>
          <a:p>
            <a:r>
              <a:rPr lang="ru-RU" sz="1800" dirty="0" smtClean="0"/>
              <a:t>Для физкультурного досуга мы сделали бескозырки, каски и медицинские шапочки.</a:t>
            </a:r>
            <a:endParaRPr lang="ru-RU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364177" y="899074"/>
            <a:ext cx="2820318" cy="2520000"/>
          </a:xfrm>
          <a:prstGeom prst="roundRect">
            <a:avLst>
              <a:gd name="adj" fmla="val 11111"/>
            </a:avLst>
          </a:prstGeom>
          <a:solidFill>
            <a:srgbClr val="CC99FF"/>
          </a:solidFill>
          <a:ln w="190500" cap="rnd">
            <a:solidFill>
              <a:srgbClr val="CC99FF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386247" y="899074"/>
            <a:ext cx="2820318" cy="252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C99FF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7147" y="3770540"/>
            <a:ext cx="2476706" cy="20639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4772" y="3841645"/>
            <a:ext cx="1992817" cy="19928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68508" y="4268915"/>
            <a:ext cx="1990103" cy="156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6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6392" y="1684421"/>
            <a:ext cx="5207267" cy="1346645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Соревнование «Мы всё преодолеем»</a:t>
            </a:r>
          </a:p>
          <a:p>
            <a:r>
              <a:rPr lang="ru-RU" sz="1800" dirty="0" smtClean="0"/>
              <a:t>Надо проползти по гимнастической скамейке, подтягиваясь </a:t>
            </a:r>
            <a:r>
              <a:rPr lang="ru-RU" sz="1800" dirty="0" smtClean="0"/>
              <a:t>руками, </a:t>
            </a:r>
            <a:r>
              <a:rPr lang="ru-RU" sz="1800" dirty="0" smtClean="0"/>
              <a:t>и прыгать через скакалку правым и левым боком.</a:t>
            </a:r>
            <a:endParaRPr lang="ru-RU" sz="18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577210" y="794662"/>
            <a:ext cx="2437271" cy="2342250"/>
          </a:xfrm>
          <a:prstGeom prst="ellipse">
            <a:avLst/>
          </a:prstGeom>
          <a:solidFill>
            <a:srgbClr val="CC99FF"/>
          </a:solidFill>
          <a:ln w="190500" cap="rnd">
            <a:solidFill>
              <a:srgbClr val="92D1F4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185590" y="3690012"/>
            <a:ext cx="2352394" cy="2520000"/>
          </a:xfrm>
          <a:prstGeom prst="ellipse">
            <a:avLst/>
          </a:prstGeom>
          <a:ln w="190500" cap="rnd">
            <a:solidFill>
              <a:srgbClr val="92D1F4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097742" y="3643044"/>
            <a:ext cx="2258458" cy="2520000"/>
          </a:xfrm>
          <a:prstGeom prst="ellipse">
            <a:avLst/>
          </a:prstGeom>
          <a:ln w="190500" cap="rnd">
            <a:solidFill>
              <a:srgbClr val="92D1F4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7113" y="3555797"/>
            <a:ext cx="1334531" cy="13472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7287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Подвижная игра «Конники»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924745" y="1097298"/>
            <a:ext cx="2177844" cy="2023811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606530" y="1027443"/>
            <a:ext cx="2418244" cy="1923122"/>
          </a:xfrm>
          <a:prstGeom prst="roundRect">
            <a:avLst>
              <a:gd name="adj" fmla="val 8108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781667" y="3948905"/>
            <a:ext cx="2000097" cy="2129766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01762" y="3738790"/>
            <a:ext cx="1836001" cy="2275047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308585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dirty="0" smtClean="0"/>
              <a:t>Весёлая разминка «Вперёд четыре шага»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862905" y="870714"/>
            <a:ext cx="2028634" cy="252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879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r>
              <a:rPr lang="ru-RU" sz="1400" dirty="0" smtClean="0"/>
              <a:t>Вперёд четыре шага, назад четыре шага,</a:t>
            </a:r>
          </a:p>
          <a:p>
            <a:r>
              <a:rPr lang="ru-RU" sz="1400" dirty="0" smtClean="0"/>
              <a:t>Вперёд четыре шага, назад четыре шага.</a:t>
            </a:r>
          </a:p>
          <a:p>
            <a:r>
              <a:rPr lang="ru-RU" sz="1400" dirty="0" smtClean="0"/>
              <a:t>Ручками похлопали, ножками потопали,</a:t>
            </a:r>
          </a:p>
          <a:p>
            <a:r>
              <a:rPr lang="ru-RU" sz="1400" dirty="0" smtClean="0"/>
              <a:t>Глазками подвигали, вокруг себя попрыгали.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683978" y="870714"/>
            <a:ext cx="2028633" cy="252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879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920736" y="3477289"/>
            <a:ext cx="1912972" cy="252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879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741808" y="3477288"/>
            <a:ext cx="1912974" cy="252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879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51080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894" y="1388534"/>
            <a:ext cx="4511752" cy="1371600"/>
          </a:xfrm>
        </p:spPr>
        <p:txBody>
          <a:bodyPr anchor="ctr">
            <a:normAutofit/>
          </a:bodyPr>
          <a:lstStyle/>
          <a:p>
            <a:r>
              <a:rPr lang="ru-RU" sz="3600" dirty="0" smtClean="0"/>
              <a:t>Эстафета «Подъём»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534523" y="969834"/>
            <a:ext cx="1780674" cy="1799927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1895" y="2916455"/>
            <a:ext cx="4348913" cy="1391679"/>
          </a:xfrm>
        </p:spPr>
        <p:txBody>
          <a:bodyPr anchor="ctr">
            <a:normAutofit/>
          </a:bodyPr>
          <a:lstStyle/>
          <a:p>
            <a:r>
              <a:rPr lang="ru-RU" sz="2000" dirty="0" smtClean="0"/>
              <a:t>Каждый воин должен быстро утром собраться и встать в строй.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782220" y="1003523"/>
            <a:ext cx="1780675" cy="173254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478955" y="4096451"/>
            <a:ext cx="1891812" cy="1799926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714841" y="4176094"/>
            <a:ext cx="1915430" cy="1664259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78914" y="2760134"/>
            <a:ext cx="1780675" cy="154800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xmlns="" val="13608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267" y="1388534"/>
            <a:ext cx="4376999" cy="1371600"/>
          </a:xfrm>
        </p:spPr>
        <p:txBody>
          <a:bodyPr anchor="ctr">
            <a:normAutofit/>
          </a:bodyPr>
          <a:lstStyle/>
          <a:p>
            <a:r>
              <a:rPr lang="ru-RU" sz="4000" dirty="0" smtClean="0"/>
              <a:t>«Меткий стрелок»</a:t>
            </a:r>
            <a:endParaRPr lang="ru-RU" sz="4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182500" y="3763476"/>
            <a:ext cx="2107932" cy="2184936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5267" y="3031065"/>
            <a:ext cx="4658628" cy="1232927"/>
          </a:xfrm>
        </p:spPr>
        <p:txBody>
          <a:bodyPr anchor="ctr">
            <a:normAutofit/>
          </a:bodyPr>
          <a:lstStyle/>
          <a:p>
            <a:r>
              <a:rPr lang="ru-RU" sz="2000" dirty="0" smtClean="0"/>
              <a:t>Каждому из участников команд надо забросить в корзину «снаряд».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250323" y="737433"/>
            <a:ext cx="1972284" cy="2149227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610355" y="698809"/>
            <a:ext cx="2107931" cy="2226474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9653" y="3813885"/>
            <a:ext cx="2009337" cy="2096025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367224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649" y="1535233"/>
            <a:ext cx="4427875" cy="1371600"/>
          </a:xfrm>
        </p:spPr>
        <p:txBody>
          <a:bodyPr anchor="ctr"/>
          <a:lstStyle/>
          <a:p>
            <a:r>
              <a:rPr lang="ru-RU" sz="3600" dirty="0" smtClean="0"/>
              <a:t>Игра</a:t>
            </a:r>
            <a:r>
              <a:rPr lang="ru-RU" dirty="0" smtClean="0"/>
              <a:t> «Лётчики»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456768" y="2450431"/>
            <a:ext cx="1776275" cy="17563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441641" y="563175"/>
            <a:ext cx="1549670" cy="19441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234395" y="2457027"/>
            <a:ext cx="1809823" cy="17095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370796" y="4203573"/>
            <a:ext cx="1771043" cy="18644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66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5117" y="2470264"/>
            <a:ext cx="2342400" cy="1756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1630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Эстафета «Боеприпасы»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140127" y="1131705"/>
            <a:ext cx="1816858" cy="14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669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Ребята, узнаем сейчас </a:t>
            </a:r>
            <a:r>
              <a:rPr lang="ru-RU" dirty="0" smtClean="0"/>
              <a:t>,чья </a:t>
            </a:r>
            <a:r>
              <a:rPr lang="ru-RU" dirty="0" smtClean="0"/>
              <a:t>команда первой соберёт гранаты (кегли).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664276" y="1111413"/>
            <a:ext cx="1776274" cy="14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669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627380" y="3583500"/>
            <a:ext cx="1850067" cy="14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669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123522" y="3583500"/>
            <a:ext cx="1850068" cy="14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669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97054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238</TotalTime>
  <Words>233</Words>
  <Application>Microsoft Office PowerPoint</Application>
  <PresentationFormat>Произвольный</PresentationFormat>
  <Paragraphs>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Натуральные материалы</vt:lpstr>
      <vt:lpstr>Муниципальное автономное дошкольное образовательное учреждение « Детский сад «Радуга» Физкультурный досуг «Весёлые учения» со здоровьесберегающими  технологиями. ( старший дошкольный возраст)                   группа №5 </vt:lpstr>
      <vt:lpstr>Слайд 2</vt:lpstr>
      <vt:lpstr>Слайд 3</vt:lpstr>
      <vt:lpstr>Подвижная игра «Конники»</vt:lpstr>
      <vt:lpstr>Весёлая разминка «Вперёд четыре шага»</vt:lpstr>
      <vt:lpstr>Эстафета «Подъём»</vt:lpstr>
      <vt:lpstr>«Меткий стрелок»</vt:lpstr>
      <vt:lpstr>Игра «Лётчики»</vt:lpstr>
      <vt:lpstr>Эстафета «Боеприпасы»</vt:lpstr>
      <vt:lpstr>Комплекс упражнений для глаз</vt:lpstr>
      <vt:lpstr>Слайд 11</vt:lpstr>
      <vt:lpstr>Гимнастика для ушей 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нелита</dc:creator>
  <cp:lastModifiedBy>ДНС</cp:lastModifiedBy>
  <cp:revision>24</cp:revision>
  <dcterms:created xsi:type="dcterms:W3CDTF">2021-03-07T08:35:55Z</dcterms:created>
  <dcterms:modified xsi:type="dcterms:W3CDTF">2021-03-10T18:16:34Z</dcterms:modified>
</cp:coreProperties>
</file>