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3" r:id="rId6"/>
    <p:sldId id="266" r:id="rId7"/>
    <p:sldId id="269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25/12/2020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066800"/>
            <a:ext cx="66294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Скоро, скоро Новый год!!!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29400" y="2895600"/>
            <a:ext cx="2286000" cy="20574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Новый год,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Новый год!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Радость всем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Он нам несёт.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282" y="5410200"/>
            <a:ext cx="2974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Швецова</a:t>
            </a:r>
            <a:r>
              <a:rPr lang="ru-RU" dirty="0" smtClean="0"/>
              <a:t> О.Ю.</a:t>
            </a:r>
          </a:p>
          <a:p>
            <a:r>
              <a:rPr lang="ru-RU" dirty="0" smtClean="0"/>
              <a:t>                         </a:t>
            </a:r>
            <a:r>
              <a:rPr lang="ru-RU" dirty="0" err="1" smtClean="0"/>
              <a:t>Чезганова</a:t>
            </a:r>
            <a:r>
              <a:rPr lang="ru-RU" dirty="0" smtClean="0"/>
              <a:t> В. Б.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21393" y="6324600"/>
            <a:ext cx="164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Декабрь 2020г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33401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МАДОУ «Детский сад</a:t>
            </a:r>
            <a:r>
              <a:rPr lang="en-US" b="1" dirty="0" smtClean="0"/>
              <a:t>  </a:t>
            </a:r>
            <a:r>
              <a:rPr lang="ru-RU" b="1" dirty="0" smtClean="0"/>
              <a:t>« Радуга</a:t>
            </a:r>
            <a:r>
              <a:rPr lang="en-US" b="1" dirty="0" smtClean="0"/>
              <a:t> </a:t>
            </a:r>
            <a:r>
              <a:rPr lang="ru-RU" b="1" dirty="0" smtClean="0"/>
              <a:t>» г.Усолье</a:t>
            </a:r>
          </a:p>
          <a:p>
            <a:endParaRPr lang="ru-RU" dirty="0"/>
          </a:p>
        </p:txBody>
      </p:sp>
      <p:pic>
        <p:nvPicPr>
          <p:cNvPr id="1026" name="Picture 2" descr="C:\Users\Admin\Desktop\IMG_20191210_105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5798274" cy="4210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26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4038600" cy="304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Родители активные,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Очень позитивные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Группу стали украшать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Праздничное настроение детям создавать!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подготовка к нов.году\IMG_20201214_17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Users\Admin\Desktop\подготовка к нов.году\IMG_20201215_18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3048000" cy="3733800"/>
          </a:xfrm>
          <a:prstGeom prst="rect">
            <a:avLst/>
          </a:prstGeom>
          <a:noFill/>
        </p:spPr>
      </p:pic>
      <p:pic>
        <p:nvPicPr>
          <p:cNvPr id="1028" name="Picture 4" descr="C:\Users\Admin\Desktop\подготовка к нов.году\IMG_20201217_074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3962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5867400" cy="49831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err="1" smtClean="0">
                <a:solidFill>
                  <a:srgbClr val="FF0000"/>
                </a:solidFill>
              </a:rPr>
              <a:t>декабре,в</a:t>
            </a:r>
            <a:r>
              <a:rPr lang="ru-RU" dirty="0" smtClean="0">
                <a:solidFill>
                  <a:srgbClr val="FF0000"/>
                </a:solidFill>
              </a:rPr>
              <a:t> декабре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Творческая мастерская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Двери отворила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Группу нарядила!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Admin\Desktop\IMG_20201216_17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270089" cy="5055741"/>
          </a:xfrm>
          <a:prstGeom prst="rect">
            <a:avLst/>
          </a:prstGeom>
          <a:noFill/>
        </p:spPr>
      </p:pic>
      <p:pic>
        <p:nvPicPr>
          <p:cNvPr id="6148" name="Picture 4" descr="C:\Users\Admin\Desktop\подготовка к нов.году\IMG_20201223_11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096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Материал готовили  заранее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429000" y="-457200"/>
            <a:ext cx="6781800" cy="213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</a:t>
            </a:r>
            <a:endParaRPr lang="ru-RU" dirty="0"/>
          </a:p>
        </p:txBody>
      </p:sp>
      <p:pic>
        <p:nvPicPr>
          <p:cNvPr id="2050" name="Picture 2" descr="C:\Users\Admin\Desktop\подготовка к нов.году\украшение ок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57600" cy="5105400"/>
          </a:xfrm>
          <a:prstGeom prst="rect">
            <a:avLst/>
          </a:prstGeom>
          <a:noFill/>
        </p:spPr>
      </p:pic>
      <p:pic>
        <p:nvPicPr>
          <p:cNvPr id="2051" name="Picture 3" descr="C:\Users\Admin\Desktop\подготовка к нов.году\IMG_20201217_10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343400" cy="2743200"/>
          </a:xfrm>
          <a:prstGeom prst="rect">
            <a:avLst/>
          </a:prstGeom>
          <a:noFill/>
        </p:spPr>
      </p:pic>
      <p:pic>
        <p:nvPicPr>
          <p:cNvPr id="2052" name="Picture 4" descr="C:\Users\Admin\Desktop\IMG_20201217_103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886200" cy="2620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1447800"/>
            <a:ext cx="4267200" cy="9906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РрррррррРоРРо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Мы с ребятами старались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в сторонке не  остались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Бычков смастерили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елку нарядили!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подготовка к нов.году\IMG_20201223_11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556000" cy="2667000"/>
          </a:xfrm>
          <a:prstGeom prst="rect">
            <a:avLst/>
          </a:prstGeom>
          <a:noFill/>
        </p:spPr>
      </p:pic>
      <p:pic>
        <p:nvPicPr>
          <p:cNvPr id="3075" name="Picture 3" descr="C:\Users\Admin\Desktop\подготовка к нов.году\QmxuoaXuN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962400" cy="3200400"/>
          </a:xfrm>
          <a:prstGeom prst="rect">
            <a:avLst/>
          </a:prstGeom>
          <a:noFill/>
        </p:spPr>
      </p:pic>
      <p:pic>
        <p:nvPicPr>
          <p:cNvPr id="1026" name="Picture 2" descr="C:\Users\Admin\Desktop\IMG_20201225_103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0"/>
            <a:ext cx="4013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914400"/>
            <a:ext cx="5562600" cy="2133600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Мамы, папы помогали,</a:t>
            </a:r>
          </a:p>
          <a:p>
            <a:pPr lvl="4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Раздевалку украшали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МоЁ\Подготовка к нов.году2020\IMG_20191211_165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3067050" cy="3886200"/>
          </a:xfrm>
          <a:prstGeom prst="rect">
            <a:avLst/>
          </a:prstGeom>
          <a:noFill/>
        </p:spPr>
      </p:pic>
      <p:pic>
        <p:nvPicPr>
          <p:cNvPr id="4098" name="Picture 2" descr="C:\Users\Admin\Desktop\подготовка к нов.году\обруч= снеги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895600" cy="4343400"/>
          </a:xfrm>
          <a:prstGeom prst="rect">
            <a:avLst/>
          </a:prstGeom>
          <a:noFill/>
        </p:spPr>
      </p:pic>
      <p:pic>
        <p:nvPicPr>
          <p:cNvPr id="4099" name="Picture 3" descr="C:\Users\Admin\Desktop\подготовка к нов.году\IMG_20201223_09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3400926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Мы конкурс объявили 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Дети и родители бычков смастерили,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Всех поделками удивили!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Desktop\подготовка к нов.году\бы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343400" cy="3429000"/>
          </a:xfrm>
          <a:prstGeom prst="rect">
            <a:avLst/>
          </a:prstGeom>
          <a:noFill/>
        </p:spPr>
      </p:pic>
      <p:pic>
        <p:nvPicPr>
          <p:cNvPr id="2050" name="Picture 2" descr="C:\Users\Admin\Desktop\IMG_20201225_072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480060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419100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19812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ИИиииииИи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28600" y="762000"/>
            <a:ext cx="5181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вот что у нас получилось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Новый год у ворот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 волшебный поворот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Сколько сказок и чудес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Поднимают интерес!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aseline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09600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Всем родителям огромное  спасибо!!!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подготовка к нов.году\IMG_20201222_18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343400" cy="3048000"/>
          </a:xfrm>
          <a:prstGeom prst="rect">
            <a:avLst/>
          </a:prstGeom>
          <a:noFill/>
        </p:spPr>
      </p:pic>
      <p:pic>
        <p:nvPicPr>
          <p:cNvPr id="5125" name="Picture 5" descr="C:\Users\Admin\Desktop\IMG_20201224_14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851819" cy="2590800"/>
          </a:xfrm>
          <a:prstGeom prst="rect">
            <a:avLst/>
          </a:prstGeom>
          <a:noFill/>
        </p:spPr>
      </p:pic>
      <p:pic>
        <p:nvPicPr>
          <p:cNvPr id="5127" name="Picture 7" descr="C:\Users\Admin\Desktop\IMG_20201224_141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945866" cy="2375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Скоро, скоро Новый год!!!</vt:lpstr>
      <vt:lpstr>Родители активные, Очень позитивные Группу стали украшать Праздничное настроение детям создавать!</vt:lpstr>
      <vt:lpstr>Слайд 3</vt:lpstr>
      <vt:lpstr>Слайд 4</vt:lpstr>
      <vt:lpstr>РрррррррРоРРо</vt:lpstr>
      <vt:lpstr>Слайд 6</vt:lpstr>
      <vt:lpstr>Мы конкурс объявили , Дети и родители бычков смастерили, Всех поделками удивили!</vt:lpstr>
      <vt:lpstr>И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 Windows</cp:lastModifiedBy>
  <cp:revision>63</cp:revision>
  <dcterms:created xsi:type="dcterms:W3CDTF">2015-12-09T15:59:37Z</dcterms:created>
  <dcterms:modified xsi:type="dcterms:W3CDTF">2020-12-25T10:23:53Z</dcterms:modified>
</cp:coreProperties>
</file>