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59" r:id="rId5"/>
    <p:sldId id="263" r:id="rId6"/>
    <p:sldId id="266" r:id="rId7"/>
    <p:sldId id="269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2814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3301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4917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2501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75597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8592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8433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06117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77288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97524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54805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71973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gradFill flip="none" rotWithShape="1">
            <a:gsLst>
              <a:gs pos="79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33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88967-1E6E-4C30-9519-42C1FF020400}" type="datetimeFigureOut">
              <a:rPr lang="en-GB" smtClean="0"/>
              <a:pPr/>
              <a:t>25/12/2020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205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1066800"/>
            <a:ext cx="66294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Скоро, скоро Новый год!!!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629400" y="2895600"/>
            <a:ext cx="2286000" cy="2057400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Новый год,</a:t>
            </a:r>
          </a:p>
          <a:p>
            <a:pPr algn="r"/>
            <a:r>
              <a:rPr lang="ru-RU" dirty="0" smtClean="0">
                <a:solidFill>
                  <a:srgbClr val="FF0000"/>
                </a:solidFill>
              </a:rPr>
              <a:t> Новый год!</a:t>
            </a:r>
          </a:p>
          <a:p>
            <a:pPr algn="r"/>
            <a:r>
              <a:rPr lang="ru-RU" dirty="0" smtClean="0">
                <a:solidFill>
                  <a:srgbClr val="FF0000"/>
                </a:solidFill>
              </a:rPr>
              <a:t>Радость всем</a:t>
            </a:r>
          </a:p>
          <a:p>
            <a:pPr algn="r"/>
            <a:r>
              <a:rPr lang="ru-RU" dirty="0" smtClean="0">
                <a:solidFill>
                  <a:srgbClr val="FF0000"/>
                </a:solidFill>
              </a:rPr>
              <a:t> Он нам несёт.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1282" y="5410200"/>
            <a:ext cx="2974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Подготовила </a:t>
            </a:r>
            <a:r>
              <a:rPr lang="ru-RU" dirty="0" err="1" smtClean="0"/>
              <a:t>Швецова</a:t>
            </a:r>
            <a:r>
              <a:rPr lang="ru-RU" dirty="0" smtClean="0"/>
              <a:t> О.Ю.</a:t>
            </a:r>
          </a:p>
          <a:p>
            <a:r>
              <a:rPr lang="ru-RU" dirty="0" smtClean="0"/>
              <a:t>                         </a:t>
            </a:r>
            <a:r>
              <a:rPr lang="ru-RU" dirty="0" err="1" smtClean="0"/>
              <a:t>Чезганова</a:t>
            </a:r>
            <a:r>
              <a:rPr lang="ru-RU" dirty="0" smtClean="0"/>
              <a:t> В. Б.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721393" y="6324600"/>
            <a:ext cx="1642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Декабрь 2020г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0" y="533401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МАДОУ «Детский сад</a:t>
            </a:r>
            <a:r>
              <a:rPr lang="en-US" b="1" dirty="0" smtClean="0"/>
              <a:t>  </a:t>
            </a:r>
            <a:r>
              <a:rPr lang="ru-RU" b="1" dirty="0" smtClean="0"/>
              <a:t>« Радуга</a:t>
            </a:r>
            <a:r>
              <a:rPr lang="en-US" b="1" dirty="0" smtClean="0"/>
              <a:t> </a:t>
            </a:r>
            <a:r>
              <a:rPr lang="ru-RU" b="1" dirty="0" smtClean="0"/>
              <a:t>» г.Усолье</a:t>
            </a:r>
          </a:p>
          <a:p>
            <a:endParaRPr lang="ru-RU" dirty="0"/>
          </a:p>
        </p:txBody>
      </p:sp>
      <p:pic>
        <p:nvPicPr>
          <p:cNvPr id="1026" name="Picture 2" descr="C:\Users\Admin\Desktop\IMG_20191210_1059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981200"/>
            <a:ext cx="5798274" cy="42108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12632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4400" y="228600"/>
            <a:ext cx="4038600" cy="3048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Родители активные,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Очень позитивные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Группу стали украшать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Праздничное настроение детям создавать!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подготовка к нов.году\IMG_20201214_1740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838200"/>
            <a:ext cx="3962400" cy="2971800"/>
          </a:xfrm>
          <a:prstGeom prst="rect">
            <a:avLst/>
          </a:prstGeom>
          <a:noFill/>
        </p:spPr>
      </p:pic>
      <p:pic>
        <p:nvPicPr>
          <p:cNvPr id="1027" name="Picture 3" descr="C:\Users\Admin\Desktop\подготовка к нов.году\IMG_20201215_1818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895600"/>
            <a:ext cx="3048000" cy="3733800"/>
          </a:xfrm>
          <a:prstGeom prst="rect">
            <a:avLst/>
          </a:prstGeom>
          <a:noFill/>
        </p:spPr>
      </p:pic>
      <p:pic>
        <p:nvPicPr>
          <p:cNvPr id="1028" name="Picture 4" descr="C:\Users\Admin\Desktop\подготовка к нов.году\IMG_20201217_0747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962400"/>
            <a:ext cx="3962400" cy="2686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762000"/>
            <a:ext cx="5867400" cy="49831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В </a:t>
            </a:r>
            <a:r>
              <a:rPr lang="ru-RU" dirty="0" err="1" smtClean="0">
                <a:solidFill>
                  <a:srgbClr val="FF0000"/>
                </a:solidFill>
              </a:rPr>
              <a:t>декабре,в</a:t>
            </a:r>
            <a:r>
              <a:rPr lang="ru-RU" dirty="0" smtClean="0">
                <a:solidFill>
                  <a:srgbClr val="FF0000"/>
                </a:solidFill>
              </a:rPr>
              <a:t> декабре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Творческая мастерская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Двери отворила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Группу нарядила!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147" name="Picture 3" descr="C:\Users\Admin\Desktop\IMG_20201216_1714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71600"/>
            <a:ext cx="4270089" cy="5055741"/>
          </a:xfrm>
          <a:prstGeom prst="rect">
            <a:avLst/>
          </a:prstGeom>
          <a:noFill/>
        </p:spPr>
      </p:pic>
      <p:pic>
        <p:nvPicPr>
          <p:cNvPr id="6148" name="Picture 4" descr="C:\Users\Admin\Desktop\подготовка к нов.году\IMG_20201223_113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505200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90800" y="609601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Материал готовили  заранее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V="1">
            <a:off x="3429000" y="-457200"/>
            <a:ext cx="6781800" cy="21336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</a:t>
            </a:r>
            <a:endParaRPr lang="ru-RU" dirty="0"/>
          </a:p>
        </p:txBody>
      </p:sp>
      <p:pic>
        <p:nvPicPr>
          <p:cNvPr id="2050" name="Picture 2" descr="C:\Users\Admin\Desktop\подготовка к нов.году\украшение ок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3657600" cy="5105400"/>
          </a:xfrm>
          <a:prstGeom prst="rect">
            <a:avLst/>
          </a:prstGeom>
          <a:noFill/>
        </p:spPr>
      </p:pic>
      <p:pic>
        <p:nvPicPr>
          <p:cNvPr id="2051" name="Picture 3" descr="C:\Users\Admin\Desktop\подготовка к нов.году\IMG_20201217_1032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95400"/>
            <a:ext cx="4343400" cy="2743200"/>
          </a:xfrm>
          <a:prstGeom prst="rect">
            <a:avLst/>
          </a:prstGeom>
          <a:noFill/>
        </p:spPr>
      </p:pic>
      <p:pic>
        <p:nvPicPr>
          <p:cNvPr id="2052" name="Picture 4" descr="C:\Users\Admin\Desktop\IMG_20201217_1039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4038600"/>
            <a:ext cx="3886200" cy="2620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1447800"/>
            <a:ext cx="4267200" cy="990600"/>
          </a:xfrm>
        </p:spPr>
        <p:txBody>
          <a:bodyPr>
            <a:normAutofit/>
          </a:bodyPr>
          <a:lstStyle/>
          <a:p>
            <a:r>
              <a:rPr lang="ru-RU" sz="1800" dirty="0" err="1" smtClean="0"/>
              <a:t>РрррррррРоРРо</a:t>
            </a:r>
            <a:endParaRPr lang="ru-RU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Мы с ребятами старались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И в сторонке не  остались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Бычков смастерили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И елку нарядили!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Admin\Desktop\подготовка к нов.году\IMG_20201223_1138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838200"/>
            <a:ext cx="3556000" cy="2667000"/>
          </a:xfrm>
          <a:prstGeom prst="rect">
            <a:avLst/>
          </a:prstGeom>
          <a:noFill/>
        </p:spPr>
      </p:pic>
      <p:pic>
        <p:nvPicPr>
          <p:cNvPr id="3075" name="Picture 3" descr="C:\Users\Admin\Desktop\подготовка к нов.году\QmxuoaXuNJ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048000"/>
            <a:ext cx="3962400" cy="3200400"/>
          </a:xfrm>
          <a:prstGeom prst="rect">
            <a:avLst/>
          </a:prstGeom>
          <a:noFill/>
        </p:spPr>
      </p:pic>
      <p:pic>
        <p:nvPicPr>
          <p:cNvPr id="1026" name="Picture 2" descr="C:\Users\Admin\Desktop\IMG_20201225_1039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048000"/>
            <a:ext cx="4013200" cy="32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05024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90800" y="914400"/>
            <a:ext cx="5562600" cy="2133600"/>
          </a:xfrm>
        </p:spPr>
        <p:txBody>
          <a:bodyPr>
            <a:normAutofit/>
          </a:bodyPr>
          <a:lstStyle/>
          <a:p>
            <a:pPr lvl="4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Мамы, папы помогали,</a:t>
            </a:r>
          </a:p>
          <a:p>
            <a:pPr lvl="4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Раздевалку украшали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Admin\Desktop\МоЁ\Подготовка к нов.году2020\IMG_20191211_165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209800"/>
            <a:ext cx="3067050" cy="3886200"/>
          </a:xfrm>
          <a:prstGeom prst="rect">
            <a:avLst/>
          </a:prstGeom>
          <a:noFill/>
        </p:spPr>
      </p:pic>
      <p:pic>
        <p:nvPicPr>
          <p:cNvPr id="4098" name="Picture 2" descr="C:\Users\Admin\Desktop\подготовка к нов.году\обруч= снегир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95400"/>
            <a:ext cx="2895600" cy="4343400"/>
          </a:xfrm>
          <a:prstGeom prst="rect">
            <a:avLst/>
          </a:prstGeom>
          <a:noFill/>
        </p:spPr>
      </p:pic>
      <p:pic>
        <p:nvPicPr>
          <p:cNvPr id="4099" name="Picture 3" descr="C:\Users\Admin\Desktop\подготовка к нов.году\IMG_20201223_0927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3352800"/>
            <a:ext cx="3400926" cy="3238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812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Мы конкурс объявили 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Дети и родители бычков смастерили,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Всех поделками удивили!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Admin\Desktop\подготовка к нов.году\бычк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52600"/>
            <a:ext cx="4343400" cy="3429000"/>
          </a:xfrm>
          <a:prstGeom prst="rect">
            <a:avLst/>
          </a:prstGeom>
          <a:noFill/>
        </p:spPr>
      </p:pic>
      <p:pic>
        <p:nvPicPr>
          <p:cNvPr id="2050" name="Picture 2" descr="C:\Users\Admin\Desktop\IMG_20201225_072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3048000"/>
            <a:ext cx="4800600" cy="3600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90600"/>
            <a:ext cx="4191000" cy="1371600"/>
          </a:xfrm>
        </p:spPr>
        <p:txBody>
          <a:bodyPr>
            <a:norm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90600" y="1981200"/>
            <a:ext cx="37338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ИИиииииИи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-228600" y="762000"/>
            <a:ext cx="5181600" cy="266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вот что у нас получилось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Новый год у ворот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Вот волшебный поворот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Сколько сказок и чудес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Поднимают интерес!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aseline="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6400" y="6096001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Всем родителям огромное  спасибо!!!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Admin\Desktop\подготовка к нов.году\IMG_20201222_1834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743200"/>
            <a:ext cx="4343400" cy="3048000"/>
          </a:xfrm>
          <a:prstGeom prst="rect">
            <a:avLst/>
          </a:prstGeom>
          <a:noFill/>
        </p:spPr>
      </p:pic>
      <p:pic>
        <p:nvPicPr>
          <p:cNvPr id="5125" name="Picture 5" descr="C:\Users\Admin\Desktop\IMG_20201224_141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143000"/>
            <a:ext cx="3851819" cy="2590800"/>
          </a:xfrm>
          <a:prstGeom prst="rect">
            <a:avLst/>
          </a:prstGeom>
          <a:noFill/>
        </p:spPr>
      </p:pic>
      <p:pic>
        <p:nvPicPr>
          <p:cNvPr id="5127" name="Picture 7" descr="C:\Users\Admin\Desktop\IMG_20201224_1411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810000"/>
            <a:ext cx="3945866" cy="23755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112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Скоро, скоро Новый год!!!</vt:lpstr>
      <vt:lpstr>Родители активные, Очень позитивные Группу стали украшать Праздничное настроение детям создавать!</vt:lpstr>
      <vt:lpstr>Слайд 3</vt:lpstr>
      <vt:lpstr>Слайд 4</vt:lpstr>
      <vt:lpstr>РрррррррРоРРо</vt:lpstr>
      <vt:lpstr>Слайд 6</vt:lpstr>
      <vt:lpstr>Мы конкурс объявили , Дети и родители бычков смастерили, Всех поделками удивили!</vt:lpstr>
      <vt:lpstr>И</vt:lpstr>
    </vt:vector>
  </TitlesOfParts>
  <Company>HYATT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IS</dc:creator>
  <cp:lastModifiedBy>Пользователь Windows</cp:lastModifiedBy>
  <cp:revision>63</cp:revision>
  <dcterms:created xsi:type="dcterms:W3CDTF">2015-12-09T15:59:37Z</dcterms:created>
  <dcterms:modified xsi:type="dcterms:W3CDTF">2020-12-25T10:23:53Z</dcterms:modified>
</cp:coreProperties>
</file>