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8" r:id="rId3"/>
    <p:sldId id="257" r:id="rId4"/>
    <p:sldId id="259" r:id="rId5"/>
    <p:sldId id="260" r:id="rId6"/>
    <p:sldId id="265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2918-96C2-4F14-8C62-0A69EFC9FE49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C2918-3FED-4595-AF5B-D03FA18CF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321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2918-96C2-4F14-8C62-0A69EFC9FE49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C2918-3FED-4595-AF5B-D03FA18CF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407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2918-96C2-4F14-8C62-0A69EFC9FE49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C2918-3FED-4595-AF5B-D03FA18CF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791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2918-96C2-4F14-8C62-0A69EFC9FE49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C2918-3FED-4595-AF5B-D03FA18CF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783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2918-96C2-4F14-8C62-0A69EFC9FE49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C2918-3FED-4595-AF5B-D03FA18CF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83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2918-96C2-4F14-8C62-0A69EFC9FE49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C2918-3FED-4595-AF5B-D03FA18CF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96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2918-96C2-4F14-8C62-0A69EFC9FE49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C2918-3FED-4595-AF5B-D03FA18CF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210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2918-96C2-4F14-8C62-0A69EFC9FE49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C2918-3FED-4595-AF5B-D03FA18CF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292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2918-96C2-4F14-8C62-0A69EFC9FE49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C2918-3FED-4595-AF5B-D03FA18CF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220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2918-96C2-4F14-8C62-0A69EFC9FE49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C2918-3FED-4595-AF5B-D03FA18CF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36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2918-96C2-4F14-8C62-0A69EFC9FE49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C2918-3FED-4595-AF5B-D03FA18CF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6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72918-96C2-4F14-8C62-0A69EFC9FE49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C2918-3FED-4595-AF5B-D03FA18CF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705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</a:rPr>
              <a:t>Игры для развития речи</a:t>
            </a:r>
            <a:endParaRPr lang="ru-RU" sz="5400" b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Подготовила: учитель-логопед Ходырева Наталья Александровна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556792"/>
            <a:ext cx="3960440" cy="4392488"/>
          </a:xfr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8" y="0"/>
            <a:ext cx="91119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068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857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235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00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676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457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605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685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16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2950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</TotalTime>
  <Words>10</Words>
  <Application>Microsoft Office PowerPoint</Application>
  <PresentationFormat>Экран (4:3)</PresentationFormat>
  <Paragraphs>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Игры для развития речи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5</cp:revision>
  <dcterms:created xsi:type="dcterms:W3CDTF">2021-12-09T09:14:06Z</dcterms:created>
  <dcterms:modified xsi:type="dcterms:W3CDTF">2021-12-09T12:57:07Z</dcterms:modified>
</cp:coreProperties>
</file>