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2918-96C2-4F14-8C62-0A69EFC9FE4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2918-3FED-4595-AF5B-D03FA18CF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2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2918-96C2-4F14-8C62-0A69EFC9FE4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2918-3FED-4595-AF5B-D03FA18CF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0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2918-96C2-4F14-8C62-0A69EFC9FE4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2918-3FED-4595-AF5B-D03FA18CF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9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2918-96C2-4F14-8C62-0A69EFC9FE4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2918-3FED-4595-AF5B-D03FA18CF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8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2918-96C2-4F14-8C62-0A69EFC9FE4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2918-3FED-4595-AF5B-D03FA18CF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2918-96C2-4F14-8C62-0A69EFC9FE4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2918-3FED-4595-AF5B-D03FA18CF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2918-96C2-4F14-8C62-0A69EFC9FE4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2918-3FED-4595-AF5B-D03FA18CF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1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2918-96C2-4F14-8C62-0A69EFC9FE4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2918-3FED-4595-AF5B-D03FA18CF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9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2918-96C2-4F14-8C62-0A69EFC9FE4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2918-3FED-4595-AF5B-D03FA18CF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2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2918-96C2-4F14-8C62-0A69EFC9FE4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2918-3FED-4595-AF5B-D03FA18CF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2918-96C2-4F14-8C62-0A69EFC9FE4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2918-3FED-4595-AF5B-D03FA18CF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72918-96C2-4F14-8C62-0A69EFC9FE4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2918-3FED-4595-AF5B-D03FA18CF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0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Игры для развития речи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Подготовила: учитель-логопед Ходырева Наталья Александровна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3960440" cy="4392488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" y="0"/>
            <a:ext cx="9111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6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5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3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7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5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0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8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95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10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Игры для развития 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5</cp:revision>
  <dcterms:created xsi:type="dcterms:W3CDTF">2021-12-09T09:14:06Z</dcterms:created>
  <dcterms:modified xsi:type="dcterms:W3CDTF">2021-12-09T12:57:07Z</dcterms:modified>
</cp:coreProperties>
</file>