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8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D7C3-CDD5-4DAA-8E09-31CFFB81C96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7F1-32F9-468F-8AB1-9C08B8579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426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D7C3-CDD5-4DAA-8E09-31CFFB81C96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7F1-32F9-468F-8AB1-9C08B8579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93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D7C3-CDD5-4DAA-8E09-31CFFB81C96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7F1-32F9-468F-8AB1-9C08B8579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09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D7C3-CDD5-4DAA-8E09-31CFFB81C96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7F1-32F9-468F-8AB1-9C08B8579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35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D7C3-CDD5-4DAA-8E09-31CFFB81C96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7F1-32F9-468F-8AB1-9C08B8579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42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D7C3-CDD5-4DAA-8E09-31CFFB81C96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7F1-32F9-468F-8AB1-9C08B8579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73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D7C3-CDD5-4DAA-8E09-31CFFB81C96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7F1-32F9-468F-8AB1-9C08B8579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13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D7C3-CDD5-4DAA-8E09-31CFFB81C96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7F1-32F9-468F-8AB1-9C08B8579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09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D7C3-CDD5-4DAA-8E09-31CFFB81C96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7F1-32F9-468F-8AB1-9C08B8579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279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D7C3-CDD5-4DAA-8E09-31CFFB81C96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7F1-32F9-468F-8AB1-9C08B8579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02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D7C3-CDD5-4DAA-8E09-31CFFB81C96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7F1-32F9-468F-8AB1-9C08B8579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529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D7C3-CDD5-4DAA-8E09-31CFFB81C96A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7F1-32F9-468F-8AB1-9C08B8579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80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731" y="12518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просвещение воспитанников и их семей (законных представителей),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ответственного экологического поведения,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естественнонаучной грамотности.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0871" y="358814"/>
            <a:ext cx="9083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мероприятий в подготовительной к школе группы №7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  Всероссийского урока 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молодые защитники природы».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Стан Н.Л., Родионова С.А.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5557" y="4201610"/>
            <a:ext cx="3607932" cy="2156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046" y="4201610"/>
            <a:ext cx="3723705" cy="2156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203" y="3611301"/>
            <a:ext cx="3711594" cy="274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315574" y="2824208"/>
            <a:ext cx="7560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труд: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кормушек для птиц с последующим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развешиванием кормушек на территории детского сада и подкормкой птиц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657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04" y="760033"/>
            <a:ext cx="4166885" cy="573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561" y="760033"/>
            <a:ext cx="4372838" cy="573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81155" y="390701"/>
            <a:ext cx="672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воспитанников активные участники подкормки птиц зимой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0688" y="920757"/>
            <a:ext cx="284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Семья Селезнёвой Полины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237589" y="902907"/>
            <a:ext cx="303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Семья Пантелеевой Варвары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288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277" y="1387195"/>
            <a:ext cx="4012492" cy="501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71" y="1573736"/>
            <a:ext cx="3560541" cy="474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346" y="617016"/>
            <a:ext cx="3681839" cy="562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585731" y="247684"/>
            <a:ext cx="877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городском конкурсе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«Синичкин день» в номинации «Лучший скворечник»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50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35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81" y="3307197"/>
            <a:ext cx="2500301" cy="3333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063" y="3370234"/>
            <a:ext cx="4360929" cy="3270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215172" y="2881633"/>
            <a:ext cx="946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рисунков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«Берегите ёлочку – колкую иголочку с целью проведения акции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3375" y="3310956"/>
            <a:ext cx="2541941" cy="338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568719" y="289367"/>
            <a:ext cx="520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беседа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«Кому в лесу нужна ель»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140" t="10439" b="27000"/>
          <a:stretch/>
        </p:blipFill>
        <p:spPr>
          <a:xfrm>
            <a:off x="3624733" y="585027"/>
            <a:ext cx="4943585" cy="2370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1062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0" y="1037198"/>
            <a:ext cx="3225298" cy="4655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578" y="3533743"/>
            <a:ext cx="5199793" cy="2542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3646" y="1037198"/>
            <a:ext cx="3240876" cy="4509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536654" y="1963702"/>
            <a:ext cx="5147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детьми макулатуры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бумаги на изрисованную и чистую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1166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119</Words>
  <Application>Microsoft Office PowerPoint</Application>
  <PresentationFormat>Широкоэкранный</PresentationFormat>
  <Paragraphs>14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Цель: экологическое просвещение воспитанников и их семей (законных представителей), формирование ответственного экологического поведения, повышение естественнонаучной грамотности.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Цель: экологическое просвещение воспитанников и их семей (законных представителей), формирование ответственного экологического поведения, повышение естественнонаучной грамотности.</dc:title>
  <dc:creator>Пользователь Windows</dc:creator>
  <cp:lastModifiedBy>Пользователь Windows</cp:lastModifiedBy>
  <cp:revision>6</cp:revision>
  <dcterms:created xsi:type="dcterms:W3CDTF">2021-12-09T07:01:01Z</dcterms:created>
  <dcterms:modified xsi:type="dcterms:W3CDTF">2021-12-09T08:09:38Z</dcterms:modified>
</cp:coreProperties>
</file>