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108" y="6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5D7C3-CDD5-4DAA-8E09-31CFFB81C96A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7F1-32F9-468F-8AB1-9C08B8579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426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5D7C3-CDD5-4DAA-8E09-31CFFB81C96A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7F1-32F9-468F-8AB1-9C08B8579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931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5D7C3-CDD5-4DAA-8E09-31CFFB81C96A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7F1-32F9-468F-8AB1-9C08B8579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095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5D7C3-CDD5-4DAA-8E09-31CFFB81C96A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7F1-32F9-468F-8AB1-9C08B8579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358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5D7C3-CDD5-4DAA-8E09-31CFFB81C96A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7F1-32F9-468F-8AB1-9C08B8579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422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5D7C3-CDD5-4DAA-8E09-31CFFB81C96A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7F1-32F9-468F-8AB1-9C08B8579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737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5D7C3-CDD5-4DAA-8E09-31CFFB81C96A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7F1-32F9-468F-8AB1-9C08B8579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135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5D7C3-CDD5-4DAA-8E09-31CFFB81C96A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7F1-32F9-468F-8AB1-9C08B8579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090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5D7C3-CDD5-4DAA-8E09-31CFFB81C96A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7F1-32F9-468F-8AB1-9C08B8579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4279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5D7C3-CDD5-4DAA-8E09-31CFFB81C96A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7F1-32F9-468F-8AB1-9C08B8579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025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5D7C3-CDD5-4DAA-8E09-31CFFB81C96A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D47F1-32F9-468F-8AB1-9C08B8579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3529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5D7C3-CDD5-4DAA-8E09-31CFFB81C96A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AD47F1-32F9-468F-8AB1-9C08B8579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800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731" y="125189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экологическое просвещение воспитанников и их семей (законных представителей),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ответственного экологического поведения,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естественнонаучной грамотности.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30871" y="358814"/>
            <a:ext cx="908332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Цикл мероприятий в подготовительной к школе группы №7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  Всероссийского урока «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Эколята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молодые защитники природы».</a:t>
            </a: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Воспитатели: Стан Н.Л., Родионова С.А.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495557" y="4201610"/>
            <a:ext cx="3607932" cy="21562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0046" y="4201610"/>
            <a:ext cx="3723705" cy="21562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0203" y="3611301"/>
            <a:ext cx="3711594" cy="2746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2315574" y="2824208"/>
            <a:ext cx="75608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Ручной труд: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кормушек для птиц с последующим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развешиванием кормушек на территории детского сада и подкормкой птиц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9657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504" y="760033"/>
            <a:ext cx="4166885" cy="57358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0561" y="760033"/>
            <a:ext cx="4372838" cy="57358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2581155" y="390701"/>
            <a:ext cx="6726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Семьи воспитанников активные участники подкормки птиц зимой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00688" y="920757"/>
            <a:ext cx="28441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Семья Селезнёвой Полины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237589" y="902907"/>
            <a:ext cx="3038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Семья Пантелеевой Варвары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6288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3277" y="1387195"/>
            <a:ext cx="4012492" cy="5017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571" y="1573736"/>
            <a:ext cx="3560541" cy="474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1346" y="617016"/>
            <a:ext cx="3681839" cy="5623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1585731" y="247684"/>
            <a:ext cx="8774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городском конкурсе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«Синичкин день» в номинации «Лучший скворечник»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1507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235"/>
            <a:ext cx="12193057" cy="6858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881" y="3307197"/>
            <a:ext cx="2500301" cy="33337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6063" y="3370234"/>
            <a:ext cx="4360929" cy="32706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215172" y="2881633"/>
            <a:ext cx="9467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рисунков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тему «Берегите ёлочку – колкую иголочку с целью проведения акции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3375" y="3310956"/>
            <a:ext cx="2541941" cy="33892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3568719" y="289367"/>
            <a:ext cx="5200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Познавательная беседа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«Кому в лесу нужна ель»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/>
          <a:srcRect l="2140" t="10439" b="27000"/>
          <a:stretch/>
        </p:blipFill>
        <p:spPr>
          <a:xfrm>
            <a:off x="3624733" y="585027"/>
            <a:ext cx="4943585" cy="23702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21062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30" y="1037198"/>
            <a:ext cx="3225298" cy="46557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2578" y="3533743"/>
            <a:ext cx="5199793" cy="25429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3646" y="1037198"/>
            <a:ext cx="3240876" cy="45097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3536654" y="1963702"/>
            <a:ext cx="51471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Сбор детьми макулатуры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бумаги на изрисованную и чистую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11166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119</Words>
  <Application>Microsoft Office PowerPoint</Application>
  <PresentationFormat>Широкоэкранный</PresentationFormat>
  <Paragraphs>14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Тема Office</vt:lpstr>
      <vt:lpstr>Цель: экологическое просвещение воспитанников и их семей (законных представителей), формирование ответственного экологического поведения, повышение естественнонаучной грамотности.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Цель: экологическое просвещение воспитанников и их семей (законных представителей), формирование ответственного экологического поведения, повышение естественнонаучной грамотности.</dc:title>
  <dc:creator>Пользователь Windows</dc:creator>
  <cp:lastModifiedBy>Пользователь Windows</cp:lastModifiedBy>
  <cp:revision>6</cp:revision>
  <dcterms:created xsi:type="dcterms:W3CDTF">2021-12-09T07:01:01Z</dcterms:created>
  <dcterms:modified xsi:type="dcterms:W3CDTF">2021-12-09T08:09:38Z</dcterms:modified>
</cp:coreProperties>
</file>