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63" r:id="rId3"/>
    <p:sldId id="257" r:id="rId4"/>
    <p:sldId id="258" r:id="rId5"/>
    <p:sldId id="259" r:id="rId6"/>
    <p:sldId id="260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2F470-627E-428B-A8DA-B743FCB181EA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24E53-ED15-4CA2-9EB7-FD343750B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24E53-ED15-4CA2-9EB7-FD343750B50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196-8AF3-4FAB-8115-0B336D561B2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AD50-60EB-4B21-9695-D2802FFE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196-8AF3-4FAB-8115-0B336D561B2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AD50-60EB-4B21-9695-D2802FFE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196-8AF3-4FAB-8115-0B336D561B2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AD50-60EB-4B21-9695-D2802FFE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196-8AF3-4FAB-8115-0B336D561B2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AD50-60EB-4B21-9695-D2802FFE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196-8AF3-4FAB-8115-0B336D561B2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AD50-60EB-4B21-9695-D2802FFE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196-8AF3-4FAB-8115-0B336D561B2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AD50-60EB-4B21-9695-D2802FFE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196-8AF3-4FAB-8115-0B336D561B2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AD50-60EB-4B21-9695-D2802FFE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196-8AF3-4FAB-8115-0B336D561B2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AD50-60EB-4B21-9695-D2802FFE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196-8AF3-4FAB-8115-0B336D561B2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AD50-60EB-4B21-9695-D2802FFE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196-8AF3-4FAB-8115-0B336D561B2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AD50-60EB-4B21-9695-D2802FFE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196-8AF3-4FAB-8115-0B336D561B2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AD50-60EB-4B21-9695-D2802FFE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2196-8AF3-4FAB-8115-0B336D561B2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3AD50-60EB-4B21-9695-D2802FFE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56784" cy="15121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зимней оздоровительной кампании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2021-2022 учебный год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группе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27363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800" dirty="0" smtClean="0"/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sz="5600" b="1" dirty="0" smtClean="0"/>
              <a:t>Цель:</a:t>
            </a:r>
            <a:r>
              <a:rPr lang="ru-RU" sz="5600" dirty="0" smtClean="0"/>
              <a:t> </a:t>
            </a:r>
            <a:r>
              <a:rPr lang="ru-RU" sz="5600" dirty="0" smtClean="0">
                <a:latin typeface="Times New Roman" panose="02020603050405020304" pitchFamily="18" charset="0"/>
              </a:rPr>
              <a:t>о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беспечение сохранения и укрепления физического и психического здоровья воспитанников через реализацию </a:t>
            </a:r>
            <a:r>
              <a:rPr lang="ru-RU" sz="5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здоровьесберегающих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технологий и создание   эффективной системы работы в учреждении в зимний период.  </a:t>
            </a:r>
          </a:p>
          <a:p>
            <a:pPr>
              <a:spcAft>
                <a:spcPts val="0"/>
              </a:spcAft>
            </a:pPr>
            <a:r>
              <a:rPr lang="ru-RU" sz="5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основы здорового образа жизни воспитанников в зимний период. </a:t>
            </a:r>
            <a:r>
              <a:rPr lang="ru-RU" sz="5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у детей представления о зимних забавах, праздниках. Привлекать к активному участию в подготовке к празднику и его проведении, через стремление поздравить близких с праздником. Укреплять здоровье детей через разнообразную двигательную активность.</a:t>
            </a:r>
            <a:endParaRPr lang="ru-RU" sz="5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чувство удовлетворения от участия в коллективной предпраздничной деятельности. </a:t>
            </a:r>
          </a:p>
          <a:p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Создавать условия для получения воспитанниками положительного социального и эмоционального опыта, развития познавательной и двигательной сферы.</a:t>
            </a:r>
          </a:p>
          <a:p>
            <a:pPr algn="just">
              <a:lnSpc>
                <a:spcPts val="1800"/>
              </a:lnSpc>
            </a:pP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Осуществлять взаимодействие с родителями с целью привлечения их к организации зимней оздоровительной кампании.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40466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автономное дошкольное образовательное учреждение         «Детский сад «Радуга»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566124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Январь </a:t>
            </a:r>
            <a:r>
              <a:rPr lang="ru-RU" smtClean="0"/>
              <a:t>2022,    </a:t>
            </a:r>
            <a:r>
              <a:rPr lang="ru-RU" dirty="0" smtClean="0"/>
              <a:t>г. Усолье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494116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 воспитатели 11 группы: </a:t>
            </a:r>
            <a:r>
              <a:rPr lang="ru-RU" dirty="0" err="1" smtClean="0"/>
              <a:t>Швецова</a:t>
            </a:r>
            <a:r>
              <a:rPr lang="ru-RU" dirty="0" smtClean="0"/>
              <a:t> О.Ю.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</a:t>
            </a:r>
            <a:r>
              <a:rPr lang="ru-RU" dirty="0" err="1" smtClean="0"/>
              <a:t>Чезганова</a:t>
            </a:r>
            <a:r>
              <a:rPr lang="ru-RU" dirty="0" smtClean="0"/>
              <a:t> В.Б.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2736304" cy="129614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Ежедневный инструктаж «Пятиминутка безопасности»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69269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Оформление группы к новому году «Зимняя сказка"</a:t>
            </a:r>
          </a:p>
        </p:txBody>
      </p:sp>
      <p:pic>
        <p:nvPicPr>
          <p:cNvPr id="1026" name="Picture 2" descr="C:\Users\Admin\Desktop\YXaQO01OSB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3692228" cy="2769171"/>
          </a:xfrm>
          <a:prstGeom prst="rect">
            <a:avLst/>
          </a:prstGeom>
          <a:noFill/>
        </p:spPr>
      </p:pic>
      <p:pic>
        <p:nvPicPr>
          <p:cNvPr id="1027" name="Picture 3" descr="C:\Users\Admin\Desktop\IMG_20211222_19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5210" y="1772816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76865" cy="1455047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Творческая   мастерская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творческой мастерской дети нарисовали рисунки: «Новогодняя ёлка», «Весёлые снеговики» и др., сделали новогодние поделки и игрушки, смастерили кормушки для птиц, тигрят и вырезали снежинки для украшения группы, слепили снеговика Мистера-Лыжника и многое другое.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0" name="Picture 2" descr="C:\Users\Admin\Desktop\X0KjlNigw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700808"/>
            <a:ext cx="2088231" cy="1566173"/>
          </a:xfrm>
          <a:prstGeom prst="rect">
            <a:avLst/>
          </a:prstGeom>
          <a:noFill/>
        </p:spPr>
      </p:pic>
      <p:pic>
        <p:nvPicPr>
          <p:cNvPr id="2051" name="Picture 3" descr="C:\Users\Admin\Desktop\IMG_20211227_091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2088232" cy="1566174"/>
          </a:xfrm>
          <a:prstGeom prst="rect">
            <a:avLst/>
          </a:prstGeom>
          <a:noFill/>
        </p:spPr>
      </p:pic>
      <p:pic>
        <p:nvPicPr>
          <p:cNvPr id="2052" name="Picture 4" descr="C:\Users\Admin\Desktop\xl47X8NfW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628800"/>
            <a:ext cx="1492895" cy="1990527"/>
          </a:xfrm>
          <a:prstGeom prst="rect">
            <a:avLst/>
          </a:prstGeom>
          <a:noFill/>
        </p:spPr>
      </p:pic>
      <p:pic>
        <p:nvPicPr>
          <p:cNvPr id="2053" name="Picture 5" descr="C:\Users\Admin\Desktop\rkKbgIm4D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700808"/>
            <a:ext cx="1940043" cy="1455033"/>
          </a:xfrm>
          <a:prstGeom prst="rect">
            <a:avLst/>
          </a:prstGeom>
          <a:noFill/>
        </p:spPr>
      </p:pic>
      <p:pic>
        <p:nvPicPr>
          <p:cNvPr id="2054" name="Picture 6" descr="C:\Users\Admin\Desktop\xiiAecCqX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747" y="3284984"/>
            <a:ext cx="2391827" cy="1805006"/>
          </a:xfrm>
          <a:prstGeom prst="rect">
            <a:avLst/>
          </a:prstGeom>
          <a:noFill/>
        </p:spPr>
      </p:pic>
      <p:pic>
        <p:nvPicPr>
          <p:cNvPr id="2055" name="Picture 7" descr="C:\Users\Admin\Desktop\IMG_20211227_1155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4941168"/>
            <a:ext cx="2308688" cy="1731516"/>
          </a:xfrm>
          <a:prstGeom prst="rect">
            <a:avLst/>
          </a:prstGeom>
          <a:noFill/>
        </p:spPr>
      </p:pic>
      <p:pic>
        <p:nvPicPr>
          <p:cNvPr id="2056" name="Picture 8" descr="F:\окт-дек Отчет4 (2)\Н.г Оформление группы(2)\IMG_20211223_0706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1642" y="3717121"/>
            <a:ext cx="1743728" cy="2324970"/>
          </a:xfrm>
          <a:prstGeom prst="rect">
            <a:avLst/>
          </a:prstGeom>
          <a:noFill/>
        </p:spPr>
      </p:pic>
      <p:pic>
        <p:nvPicPr>
          <p:cNvPr id="1026" name="Picture 2" descr="F:\окт-дек Отчет4 (2)\Берегите елочку (2)\Акция Кормушка\IMG_20211213_0817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73093" y="3315895"/>
            <a:ext cx="2304256" cy="1728192"/>
          </a:xfrm>
          <a:prstGeom prst="rect">
            <a:avLst/>
          </a:prstGeom>
          <a:noFill/>
        </p:spPr>
      </p:pic>
      <p:pic>
        <p:nvPicPr>
          <p:cNvPr id="3" name="Picture 2" descr="C:\Users\Admin\Desktop\beERGdMh1q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5" y="4509120"/>
            <a:ext cx="2535937" cy="1901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34" y="215757"/>
            <a:ext cx="8029005" cy="1125011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Наши развлечения , спортивные досуги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В зимние каникулы в нашей группе прошли :развлечение «Сказочный Новый год» спортивный досуг « Зайка и Снеговик в гостях у ребят»,развлечение «Прощание с елочкой»,спортивный досуг «Веселые старты»</a:t>
            </a:r>
            <a:endParaRPr lang="ru-RU" sz="2000" dirty="0"/>
          </a:p>
        </p:txBody>
      </p:sp>
      <p:pic>
        <p:nvPicPr>
          <p:cNvPr id="1026" name="Picture 2" descr="C:\Users\Admin\Desktop\2zRsn--pkA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1536818" cy="2049091"/>
          </a:xfrm>
          <a:prstGeom prst="rect">
            <a:avLst/>
          </a:prstGeom>
          <a:noFill/>
        </p:spPr>
      </p:pic>
      <p:pic>
        <p:nvPicPr>
          <p:cNvPr id="1027" name="Picture 3" descr="C:\Users\Admin\Desktop\M3PKRp5Cwg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1546902" cy="2062536"/>
          </a:xfrm>
          <a:prstGeom prst="rect">
            <a:avLst/>
          </a:prstGeom>
          <a:noFill/>
        </p:spPr>
      </p:pic>
      <p:pic>
        <p:nvPicPr>
          <p:cNvPr id="1028" name="Picture 4" descr="C:\Users\Admin\Desktop\rv47arPc-t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12776"/>
            <a:ext cx="2297994" cy="1723495"/>
          </a:xfrm>
          <a:prstGeom prst="rect">
            <a:avLst/>
          </a:prstGeom>
          <a:noFill/>
        </p:spPr>
      </p:pic>
      <p:pic>
        <p:nvPicPr>
          <p:cNvPr id="1029" name="Picture 5" descr="C:\Users\Admin\Desktop\vneSpWOdyT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412776"/>
            <a:ext cx="2055072" cy="1962648"/>
          </a:xfrm>
          <a:prstGeom prst="rect">
            <a:avLst/>
          </a:prstGeom>
          <a:noFill/>
        </p:spPr>
      </p:pic>
      <p:pic>
        <p:nvPicPr>
          <p:cNvPr id="1030" name="Picture 6" descr="C:\Users\Admin\Desktop\fZILnRG5u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480727"/>
            <a:ext cx="1406161" cy="1874881"/>
          </a:xfrm>
          <a:prstGeom prst="rect">
            <a:avLst/>
          </a:prstGeom>
          <a:noFill/>
        </p:spPr>
      </p:pic>
      <p:pic>
        <p:nvPicPr>
          <p:cNvPr id="1031" name="Picture 7" descr="C:\Users\Admin\Desktop\9CEl_ny0Rc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3501008"/>
            <a:ext cx="1276473" cy="1701964"/>
          </a:xfrm>
          <a:prstGeom prst="rect">
            <a:avLst/>
          </a:prstGeom>
          <a:noFill/>
        </p:spPr>
      </p:pic>
      <p:pic>
        <p:nvPicPr>
          <p:cNvPr id="1032" name="Picture 8" descr="C:\Users\Admin\Desktop\JW1O0WutCj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4941168"/>
            <a:ext cx="1329612" cy="1772816"/>
          </a:xfrm>
          <a:prstGeom prst="rect">
            <a:avLst/>
          </a:prstGeom>
          <a:noFill/>
        </p:spPr>
      </p:pic>
      <p:pic>
        <p:nvPicPr>
          <p:cNvPr id="1033" name="Picture 9" descr="C:\Users\Admin\Desktop\RcB3WmFWwp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4653136"/>
            <a:ext cx="2304256" cy="1728192"/>
          </a:xfrm>
          <a:prstGeom prst="rect">
            <a:avLst/>
          </a:prstGeom>
          <a:noFill/>
        </p:spPr>
      </p:pic>
      <p:pic>
        <p:nvPicPr>
          <p:cNvPr id="1034" name="Picture 10" descr="C:\Users\Admin\Desktop\e_oPsXrPsN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3429000"/>
            <a:ext cx="1926618" cy="1444964"/>
          </a:xfrm>
          <a:prstGeom prst="rect">
            <a:avLst/>
          </a:prstGeom>
          <a:noFill/>
        </p:spPr>
      </p:pic>
      <p:pic>
        <p:nvPicPr>
          <p:cNvPr id="1035" name="Picture 11" descr="C:\Users\Admin\Desktop\e2sNRUElZDw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52877" y="5074998"/>
            <a:ext cx="2053388" cy="1540041"/>
          </a:xfrm>
          <a:prstGeom prst="rect">
            <a:avLst/>
          </a:prstGeom>
          <a:noFill/>
        </p:spPr>
      </p:pic>
      <p:pic>
        <p:nvPicPr>
          <p:cNvPr id="1036" name="Picture 12" descr="C:\Users\Admin\Desktop\zOQqbYi6YK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5013176"/>
            <a:ext cx="1992222" cy="1494165"/>
          </a:xfrm>
          <a:prstGeom prst="rect">
            <a:avLst/>
          </a:prstGeom>
          <a:noFill/>
        </p:spPr>
      </p:pic>
      <p:pic>
        <p:nvPicPr>
          <p:cNvPr id="1037" name="Picture 13" descr="C:\Users\Admin\Desktop\9_fDL_VTCW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352" y="3573016"/>
            <a:ext cx="1240403" cy="1653870"/>
          </a:xfrm>
          <a:prstGeom prst="rect">
            <a:avLst/>
          </a:prstGeom>
          <a:noFill/>
        </p:spPr>
      </p:pic>
      <p:pic>
        <p:nvPicPr>
          <p:cNvPr id="1038" name="Picture 14" descr="C:\Users\Admin\Desktop\i8FkCxAof0Q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00" y="3284984"/>
            <a:ext cx="1296144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696744" cy="15121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Участие в детско-родительском фестивале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 err="1" smtClean="0">
                <a:solidFill>
                  <a:srgbClr val="FF0000"/>
                </a:solidFill>
              </a:rPr>
              <a:t>Зимовик-Снеговик</a:t>
            </a:r>
            <a:r>
              <a:rPr lang="ru-RU" sz="2400" dirty="0" smtClean="0">
                <a:solidFill>
                  <a:srgbClr val="FF0000"/>
                </a:solidFill>
              </a:rPr>
              <a:t>», наши дипломы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LepfK46haD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51" t="13558" r="5174" b="-655"/>
          <a:stretch>
            <a:fillRect/>
          </a:stretch>
        </p:blipFill>
        <p:spPr bwMode="auto">
          <a:xfrm>
            <a:off x="1177350" y="1721534"/>
            <a:ext cx="3024336" cy="2206948"/>
          </a:xfrm>
          <a:prstGeom prst="rect">
            <a:avLst/>
          </a:prstGeom>
          <a:noFill/>
        </p:spPr>
      </p:pic>
      <p:pic>
        <p:nvPicPr>
          <p:cNvPr id="1027" name="Picture 3" descr="C:\Users\Admin\Desktop\LoO3lkgI4uo.jpg"/>
          <p:cNvPicPr>
            <a:picLocks noChangeAspect="1" noChangeArrowheads="1"/>
          </p:cNvPicPr>
          <p:nvPr/>
        </p:nvPicPr>
        <p:blipFill>
          <a:blip r:embed="rId3" cstate="print"/>
          <a:srcRect t="19381" r="2977"/>
          <a:stretch>
            <a:fillRect/>
          </a:stretch>
        </p:blipFill>
        <p:spPr bwMode="auto">
          <a:xfrm>
            <a:off x="4644008" y="1844824"/>
            <a:ext cx="3384377" cy="2109075"/>
          </a:xfrm>
          <a:prstGeom prst="rect">
            <a:avLst/>
          </a:prstGeom>
          <a:noFill/>
        </p:spPr>
      </p:pic>
      <p:pic>
        <p:nvPicPr>
          <p:cNvPr id="1028" name="Picture 4" descr="C:\Users\Admin\Desktop\jw_kNzSKA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131078"/>
            <a:ext cx="3347864" cy="2510898"/>
          </a:xfrm>
          <a:prstGeom prst="rect">
            <a:avLst/>
          </a:prstGeom>
          <a:noFill/>
        </p:spPr>
      </p:pic>
      <p:pic>
        <p:nvPicPr>
          <p:cNvPr id="3" name="Picture 2" descr="C:\Users\Admin\Desktop\fnGQL9HTMx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4393110" cy="2402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243408"/>
            <a:ext cx="3960440" cy="125966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Наше участие к акциях, конкурсах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916832"/>
            <a:ext cx="1584176" cy="1728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nwdIySrGT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1692188" cy="2256251"/>
          </a:xfrm>
          <a:prstGeom prst="rect">
            <a:avLst/>
          </a:prstGeom>
          <a:noFill/>
        </p:spPr>
      </p:pic>
      <p:pic>
        <p:nvPicPr>
          <p:cNvPr id="1028" name="Picture 4" descr="C:\Users\Admin\Desktop\TxnKoPbeh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556792"/>
            <a:ext cx="1800200" cy="240026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7545" y="342900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Акция «Кормушка»</a:t>
            </a:r>
            <a:endParaRPr lang="ru-RU" dirty="0"/>
          </a:p>
        </p:txBody>
      </p:sp>
      <p:pic>
        <p:nvPicPr>
          <p:cNvPr id="1030" name="Picture 6" descr="C:\Users\Admin\Desktop\IMG_20220130_1425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924944"/>
            <a:ext cx="2031898" cy="2709197"/>
          </a:xfrm>
          <a:prstGeom prst="rect">
            <a:avLst/>
          </a:prstGeom>
          <a:noFill/>
        </p:spPr>
      </p:pic>
      <p:pic>
        <p:nvPicPr>
          <p:cNvPr id="1031" name="Picture 7" descr="C:\Users\Admin\Desktop\OJfbI2p2X7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908720"/>
            <a:ext cx="2309387" cy="1944216"/>
          </a:xfrm>
          <a:prstGeom prst="rect">
            <a:avLst/>
          </a:prstGeom>
          <a:noFill/>
        </p:spPr>
      </p:pic>
      <p:pic>
        <p:nvPicPr>
          <p:cNvPr id="1032" name="Picture 8" descr="C:\Users\Admin\Desktop\IMG_20220130_1635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068960"/>
            <a:ext cx="1998897" cy="2808312"/>
          </a:xfrm>
          <a:prstGeom prst="rect">
            <a:avLst/>
          </a:prstGeom>
          <a:noFill/>
        </p:spPr>
      </p:pic>
      <p:pic>
        <p:nvPicPr>
          <p:cNvPr id="1033" name="Picture 9" descr="F:\окт-дек Отчет4 (2)\Н.г Оформление группы(2)\IMG_20211217_0705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653136"/>
            <a:ext cx="2275851" cy="1706888"/>
          </a:xfrm>
          <a:prstGeom prst="rect">
            <a:avLst/>
          </a:prstGeom>
          <a:noFill/>
        </p:spPr>
      </p:pic>
      <p:pic>
        <p:nvPicPr>
          <p:cNvPr id="1034" name="Picture 10" descr="F:\окт-дек Отчет4 (2)\Н.г Оформление группы(2)\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4437112"/>
            <a:ext cx="2168981" cy="2204864"/>
          </a:xfrm>
          <a:prstGeom prst="rect">
            <a:avLst/>
          </a:prstGeom>
          <a:noFill/>
        </p:spPr>
      </p:pic>
      <p:pic>
        <p:nvPicPr>
          <p:cNvPr id="4" name="Picture 2" descr="F:\окт-дек Отчет4 (2)\Берегите елочку (2)\IMG_20211207_09082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692696"/>
            <a:ext cx="1711418" cy="2281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3"/>
            <a:ext cx="5256584" cy="10081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Выставка детско-родительских работ </a:t>
            </a:r>
            <a:br>
              <a:rPr lang="ru-RU" sz="2000" dirty="0" smtClean="0"/>
            </a:br>
            <a:r>
              <a:rPr lang="ru-RU" sz="2000" dirty="0" smtClean="0"/>
              <a:t>«На пороге Новый год»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59010" y="1273996"/>
            <a:ext cx="2645437" cy="114689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Инструктаж с родителями «Безопасный Новый год»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_20211223_172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892141" cy="3669106"/>
          </a:xfrm>
          <a:prstGeom prst="rect">
            <a:avLst/>
          </a:prstGeom>
          <a:noFill/>
        </p:spPr>
      </p:pic>
      <p:pic>
        <p:nvPicPr>
          <p:cNvPr id="1027" name="Picture 3" descr="C:\Users\Admin\Desktop\RQdbQx2Jq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553201"/>
            <a:ext cx="2808312" cy="3744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198</Words>
  <Application>Microsoft Office PowerPoint</Application>
  <PresentationFormat>Экран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Отчёт зимней оздоровительной кампании   за 2021-2022 учебный год  в старшей группе </vt:lpstr>
      <vt:lpstr>Ежедневный инструктаж «Пятиминутка безопасности»</vt:lpstr>
      <vt:lpstr>Творческая   мастерская В творческой мастерской дети нарисовали рисунки: «Новогодняя ёлка», «Весёлые снеговики» и др., сделали новогодние поделки и игрушки, смастерили кормушки для птиц, тигрят и вырезали снежинки для украшения группы, слепили снеговика Мистера-Лыжника и многое другое.   </vt:lpstr>
      <vt:lpstr>Наши развлечения , спортивные досуги В зимние каникулы в нашей группе прошли :развлечение «Сказочный Новый год» спортивный досуг « Зайка и Снеговик в гостях у ребят»,развлечение «Прощание с елочкой»,спортивный досуг «Веселые старты»</vt:lpstr>
      <vt:lpstr>Участие в детско-родительском фестивале «Зимовик-Снеговик», наши дипломы</vt:lpstr>
      <vt:lpstr>Наше участие к акциях, конкурсах</vt:lpstr>
      <vt:lpstr>Выставка детско-родительских работ  «На пороге Новый год»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42</cp:revision>
  <dcterms:created xsi:type="dcterms:W3CDTF">2021-01-14T15:46:01Z</dcterms:created>
  <dcterms:modified xsi:type="dcterms:W3CDTF">2022-03-01T12:01:03Z</dcterms:modified>
</cp:coreProperties>
</file>