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/>
          <a:srcRect l="9996" r="12705" b="14460"/>
          <a:stretch>
            <a:fillRect/>
          </a:stretch>
        </p:blipFill>
        <p:spPr bwMode="auto">
          <a:xfrm>
            <a:off x="0" y="714356"/>
            <a:ext cx="8956028" cy="5572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1714488"/>
            <a:ext cx="7772400" cy="1470025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Фотоотчет</a:t>
            </a:r>
            <a:r>
              <a:rPr lang="ru-RU" sz="40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о проведении краткосрочного проекта </a:t>
            </a:r>
            <a:br>
              <a:rPr lang="ru-RU" sz="40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«Осень разноцветная» </a:t>
            </a:r>
            <a:br>
              <a:rPr lang="ru-RU" sz="40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подготовительной группе № 8</a:t>
            </a:r>
            <a:endParaRPr lang="ru-RU" sz="40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715008" y="4286256"/>
            <a:ext cx="3214710" cy="175260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Воспитатели:</a:t>
            </a:r>
            <a:br>
              <a:rPr lang="ru-RU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ru-RU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Ковина</a:t>
            </a:r>
            <a:r>
              <a:rPr lang="ru-RU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Е.И.</a:t>
            </a:r>
            <a:br>
              <a:rPr lang="ru-RU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ru-RU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Лунегова</a:t>
            </a:r>
            <a:r>
              <a:rPr lang="ru-RU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Н.А</a:t>
            </a:r>
            <a:r>
              <a:rPr lang="ru-RU" dirty="0" smtClean="0">
                <a:solidFill>
                  <a:srgbClr val="FFC000"/>
                </a:solidFill>
              </a:rPr>
              <a:t>.</a:t>
            </a:r>
            <a:endParaRPr lang="ru-RU" dirty="0">
              <a:solidFill>
                <a:srgbClr val="FFC0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14282" y="117693"/>
            <a:ext cx="8572560" cy="674030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Цель: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Расширять и систематизировать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знания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детей об 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осени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как о времени года, ее признаках и явлениях.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Формировать эстетическое восприятие окружающего мира и способствовать творческому и речевому развитию детей.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Задачи проекта: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1. Расширить и систематизировать знания детей об 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осени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изменениях в природе, учить видеть и выделять отдельные объекты 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осенней природы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развивать умения наблюдать за живыми объектами и явлениями неживой природы;.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2. Совершенствовать изобразительные навыки и умения, развивать умение видеть красоту окружающего природного мира, 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разнообразия его красок и форм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3. Активизировать речь детей, пополнить и обогатить знания детей по лексическим </a:t>
            </a:r>
            <a:r>
              <a:rPr kumimoji="0" lang="ru-RU" b="0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темам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: 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«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Осень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»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 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«Овощи»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 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«Фрукты»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 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«Грибы»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 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«Птицы»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«Животные;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4. Расширить представление о многообразии и пользе овощей и фруктов, созревающих в 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осенний период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5. Воспитывать чуткость к художественному слову, любовь и бережное отношение к природе.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6. Воспитывать нравственные и духовные качества ребёнка во время его общения с природой.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7. Сформировать активность и заинтересованность родителей в педагогическом процессе.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 l="4941" t="51758" r="82980" b="17969"/>
          <a:stretch>
            <a:fillRect/>
          </a:stretch>
        </p:blipFill>
        <p:spPr bwMode="auto">
          <a:xfrm>
            <a:off x="8143900" y="5286388"/>
            <a:ext cx="919476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0166" y="1000108"/>
            <a:ext cx="7262834" cy="84698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/>
              <a:t>Поделки из </a:t>
            </a:r>
            <a:r>
              <a:rPr lang="ru-RU" sz="3600" b="1" dirty="0" smtClean="0"/>
              <a:t>природных материалов</a:t>
            </a:r>
            <a:endParaRPr lang="ru-RU" sz="3600" b="1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2214554"/>
            <a:ext cx="2130996" cy="3195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57884" y="1857364"/>
            <a:ext cx="2650433" cy="4410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 l="20864" t="19531" r="60468" b="18945"/>
          <a:stretch>
            <a:fillRect/>
          </a:stretch>
        </p:blipFill>
        <p:spPr bwMode="auto">
          <a:xfrm>
            <a:off x="3571868" y="3071810"/>
            <a:ext cx="1580707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928670"/>
            <a:ext cx="8043890" cy="1000132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/>
              <a:t>Выставка поделок </a:t>
            </a:r>
            <a:br>
              <a:rPr lang="ru-RU" sz="3600" b="1" dirty="0" smtClean="0"/>
            </a:br>
            <a:r>
              <a:rPr lang="ru-RU" sz="3600" b="1" dirty="0" smtClean="0"/>
              <a:t>«Дары осени» </a:t>
            </a:r>
            <a:br>
              <a:rPr lang="ru-RU" sz="3600" b="1" dirty="0" smtClean="0"/>
            </a:br>
            <a:r>
              <a:rPr lang="ru-RU" sz="2400" b="1" dirty="0" smtClean="0"/>
              <a:t>(совместное детско-родительское творчество)</a:t>
            </a:r>
            <a:endParaRPr lang="ru-RU" sz="2400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48" y="2500306"/>
            <a:ext cx="1785950" cy="35719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C:\Users\ДНС\Desktop\8 гр\конкурсыа\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88" y="2000240"/>
            <a:ext cx="1893107" cy="378621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/>
          <a:srcRect l="20315" t="22461" r="60468" b="30664"/>
          <a:stretch>
            <a:fillRect/>
          </a:stretch>
        </p:blipFill>
        <p:spPr bwMode="auto">
          <a:xfrm>
            <a:off x="2092506" y="3500438"/>
            <a:ext cx="1979428" cy="271464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/>
          <a:srcRect l="20351" t="18750" r="60981" b="16797"/>
          <a:stretch>
            <a:fillRect/>
          </a:stretch>
        </p:blipFill>
        <p:spPr bwMode="auto">
          <a:xfrm>
            <a:off x="357158" y="2143116"/>
            <a:ext cx="1578130" cy="306343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Горизонтальный свиток 12"/>
          <p:cNvSpPr/>
          <p:nvPr/>
        </p:nvSpPr>
        <p:spPr>
          <a:xfrm flipH="1">
            <a:off x="4786314" y="285728"/>
            <a:ext cx="3643338" cy="114300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Горизонтальный свиток 10"/>
          <p:cNvSpPr/>
          <p:nvPr/>
        </p:nvSpPr>
        <p:spPr>
          <a:xfrm>
            <a:off x="214282" y="785794"/>
            <a:ext cx="3714776" cy="114300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 l="20864" t="23437" r="60468" b="16015"/>
          <a:stretch>
            <a:fillRect/>
          </a:stretch>
        </p:blipFill>
        <p:spPr bwMode="auto">
          <a:xfrm>
            <a:off x="553036" y="2500306"/>
            <a:ext cx="1645379" cy="300039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 l="21449" t="20703" r="60981" b="16797"/>
          <a:stretch>
            <a:fillRect/>
          </a:stretch>
        </p:blipFill>
        <p:spPr bwMode="auto">
          <a:xfrm>
            <a:off x="1857356" y="3357562"/>
            <a:ext cx="1464479" cy="292895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/>
          <a:srcRect l="20351" t="20703" r="60981" b="21679"/>
          <a:stretch>
            <a:fillRect/>
          </a:stretch>
        </p:blipFill>
        <p:spPr bwMode="auto">
          <a:xfrm>
            <a:off x="5929322" y="1571612"/>
            <a:ext cx="2000264" cy="347104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/>
          <a:srcRect l="20900" t="20703" r="60981" b="23633"/>
          <a:stretch>
            <a:fillRect/>
          </a:stretch>
        </p:blipFill>
        <p:spPr bwMode="auto">
          <a:xfrm>
            <a:off x="7143768" y="3643314"/>
            <a:ext cx="1654354" cy="28575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/>
          <a:srcRect l="22511" t="20508" r="61567" b="27734"/>
          <a:stretch>
            <a:fillRect/>
          </a:stretch>
        </p:blipFill>
        <p:spPr bwMode="auto">
          <a:xfrm>
            <a:off x="3214678" y="2214554"/>
            <a:ext cx="1602637" cy="292895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7"/>
          <a:srcRect l="18155" t="19726" r="58785" b="19727"/>
          <a:stretch>
            <a:fillRect/>
          </a:stretch>
        </p:blipFill>
        <p:spPr bwMode="auto">
          <a:xfrm>
            <a:off x="5072066" y="4000504"/>
            <a:ext cx="1693756" cy="250030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214282" y="1000108"/>
            <a:ext cx="3429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Сюжетно-ролевая игра </a:t>
            </a:r>
            <a:br>
              <a:rPr lang="ru-RU" dirty="0" smtClean="0"/>
            </a:br>
            <a:r>
              <a:rPr lang="ru-RU" i="1" dirty="0" smtClean="0"/>
              <a:t>«</a:t>
            </a:r>
            <a:r>
              <a:rPr lang="ru-RU" i="1" dirty="0" smtClean="0"/>
              <a:t>На прогулке в </a:t>
            </a:r>
            <a:r>
              <a:rPr lang="ru-RU" b="1" i="1" dirty="0" smtClean="0"/>
              <a:t>осеннем лесу</a:t>
            </a:r>
            <a:r>
              <a:rPr lang="ru-RU" i="1" dirty="0" smtClean="0"/>
              <a:t>»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4643438" y="642918"/>
            <a:ext cx="3429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Спортивные игры</a:t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ятно 1 11"/>
          <p:cNvSpPr/>
          <p:nvPr/>
        </p:nvSpPr>
        <p:spPr>
          <a:xfrm>
            <a:off x="71374" y="500042"/>
            <a:ext cx="9072626" cy="2000264"/>
          </a:xfrm>
          <a:prstGeom prst="irregularSeal1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414" y="428604"/>
            <a:ext cx="6786610" cy="114300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/>
              <a:t>Поделки и рисунки на осеннюю тему</a:t>
            </a:r>
            <a:endParaRPr lang="ru-RU" sz="28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14824" t="19531" r="54978" b="15039"/>
          <a:stretch>
            <a:fillRect/>
          </a:stretch>
        </p:blipFill>
        <p:spPr bwMode="auto">
          <a:xfrm>
            <a:off x="3571868" y="4071942"/>
            <a:ext cx="2052510" cy="25003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 l="17057" t="25586" r="59334" b="18750"/>
          <a:stretch>
            <a:fillRect/>
          </a:stretch>
        </p:blipFill>
        <p:spPr bwMode="auto">
          <a:xfrm>
            <a:off x="285720" y="2428868"/>
            <a:ext cx="2209565" cy="29289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/>
          <a:srcRect l="14861" t="19726" r="56040" b="13867"/>
          <a:stretch>
            <a:fillRect/>
          </a:stretch>
        </p:blipFill>
        <p:spPr bwMode="auto">
          <a:xfrm>
            <a:off x="6429388" y="2714620"/>
            <a:ext cx="2227166" cy="28575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/>
          <a:srcRect l="3331" t="21679" r="45608" b="25586"/>
          <a:stretch>
            <a:fillRect/>
          </a:stretch>
        </p:blipFill>
        <p:spPr bwMode="auto">
          <a:xfrm>
            <a:off x="3000364" y="2071678"/>
            <a:ext cx="3198835" cy="18573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ая прямоугольная выноска 7"/>
          <p:cNvSpPr/>
          <p:nvPr/>
        </p:nvSpPr>
        <p:spPr>
          <a:xfrm flipH="1">
            <a:off x="5286380" y="785794"/>
            <a:ext cx="2928958" cy="1000132"/>
          </a:xfrm>
          <a:prstGeom prst="wedgeRoundRectCallout">
            <a:avLst>
              <a:gd name="adj1" fmla="val -19872"/>
              <a:gd name="adj2" fmla="val 8500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ая прямоугольная выноска 6"/>
          <p:cNvSpPr/>
          <p:nvPr/>
        </p:nvSpPr>
        <p:spPr>
          <a:xfrm>
            <a:off x="357158" y="785794"/>
            <a:ext cx="3143272" cy="928694"/>
          </a:xfrm>
          <a:prstGeom prst="wedgeRoundRectCallout">
            <a:avLst>
              <a:gd name="adj1" fmla="val -18595"/>
              <a:gd name="adj2" fmla="val 8522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 l="20315" t="18554" r="60468" b="16015"/>
          <a:stretch>
            <a:fillRect/>
          </a:stretch>
        </p:blipFill>
        <p:spPr bwMode="auto">
          <a:xfrm>
            <a:off x="1071538" y="2214554"/>
            <a:ext cx="2164465" cy="414340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 l="18668" t="18554" r="58821" b="15039"/>
          <a:stretch>
            <a:fillRect/>
          </a:stretch>
        </p:blipFill>
        <p:spPr bwMode="auto">
          <a:xfrm>
            <a:off x="5572132" y="2357430"/>
            <a:ext cx="2325937" cy="385765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428596" y="857232"/>
            <a:ext cx="29289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Коллективная работа «Красавица-осень»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5072066" y="1000108"/>
            <a:ext cx="2714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Развлечение </a:t>
            </a:r>
            <a:br>
              <a:rPr lang="ru-RU" dirty="0" smtClean="0"/>
            </a:br>
            <a:r>
              <a:rPr lang="ru-RU" dirty="0" smtClean="0"/>
              <a:t>«Праздник осени»</a:t>
            </a:r>
            <a:endParaRPr lang="ru-RU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 l="3294" t="24414" r="43448" b="18945"/>
          <a:stretch>
            <a:fillRect/>
          </a:stretch>
        </p:blipFill>
        <p:spPr bwMode="auto">
          <a:xfrm>
            <a:off x="3357554" y="4929198"/>
            <a:ext cx="2069239" cy="1237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/>
          <a:srcRect l="42862" t="21679" r="45608" b="49024"/>
          <a:stretch>
            <a:fillRect/>
          </a:stretch>
        </p:blipFill>
        <p:spPr bwMode="auto">
          <a:xfrm>
            <a:off x="3714744" y="2357430"/>
            <a:ext cx="1285884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64</TotalTime>
  <Words>38</Words>
  <PresentationFormat>Экран (4:3)</PresentationFormat>
  <Paragraphs>20</Paragraphs>
  <Slides>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Поток</vt:lpstr>
      <vt:lpstr>Фотоотчет о проведении краткосрочного проекта  «Осень разноцветная»  в подготовительной группе № 8</vt:lpstr>
      <vt:lpstr>Слайд 2</vt:lpstr>
      <vt:lpstr>Поделки из природных материалов</vt:lpstr>
      <vt:lpstr>Выставка поделок  «Дары осени»  (совместное детско-родительское творчество)</vt:lpstr>
      <vt:lpstr>Слайд 5</vt:lpstr>
      <vt:lpstr>Поделки и рисунки на осеннюю тему</vt:lpstr>
      <vt:lpstr>Слайд 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Фотоотчет о проведении краткосрочного проекта  «Осень разноцветная»  в подготовительной группе № 8</dc:title>
  <dc:creator>ДНС</dc:creator>
  <cp:lastModifiedBy>ДНС</cp:lastModifiedBy>
  <cp:revision>10</cp:revision>
  <dcterms:created xsi:type="dcterms:W3CDTF">2021-02-11T13:07:50Z</dcterms:created>
  <dcterms:modified xsi:type="dcterms:W3CDTF">2021-02-11T18:29:05Z</dcterms:modified>
</cp:coreProperties>
</file>