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11.02.2021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2"/>
          <a:srcRect l="9996" r="12705" b="14460"/>
          <a:stretch>
            <a:fillRect/>
          </a:stretch>
        </p:blipFill>
        <p:spPr bwMode="auto">
          <a:xfrm>
            <a:off x="0" y="714356"/>
            <a:ext cx="8956028" cy="5572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1714488"/>
            <a:ext cx="7772400" cy="1470025"/>
          </a:xfrm>
        </p:spPr>
        <p:txBody>
          <a:bodyPr>
            <a:noAutofit/>
          </a:bodyPr>
          <a:lstStyle/>
          <a:p>
            <a:pPr algn="ctr"/>
            <a:r>
              <a:rPr lang="ru-RU" sz="4000" b="1" dirty="0" err="1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Фотоотчет</a:t>
            </a: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 о проведении краткосрочного проекта </a:t>
            </a:r>
            <a:b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«Осень разноцветная» </a:t>
            </a:r>
            <a:b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solidFill>
                  <a:schemeClr val="bg1">
                    <a:lumMod val="95000"/>
                    <a:lumOff val="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подготовительной группе № 8</a:t>
            </a:r>
            <a:endParaRPr lang="ru-RU" sz="4000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  <p:sp>
        <p:nvSpPr>
          <p:cNvPr id="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5008" y="4286256"/>
            <a:ext cx="3214710" cy="1752600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Воспитатели:</a:t>
            </a:r>
            <a:b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Ковина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Е.И.</a:t>
            </a:r>
            <a:b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ru-RU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Лунегова</a:t>
            </a:r>
            <a:r>
              <a:rPr lang="ru-RU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Н.А</a:t>
            </a:r>
            <a:r>
              <a:rPr lang="ru-RU" dirty="0" smtClean="0">
                <a:solidFill>
                  <a:srgbClr val="FFC000"/>
                </a:solidFill>
              </a:rPr>
              <a:t>.</a:t>
            </a:r>
            <a:endParaRPr lang="ru-RU" dirty="0">
              <a:solidFill>
                <a:srgbClr val="FFC000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214282" y="117693"/>
            <a:ext cx="8572560" cy="6740307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Цель: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Расширять и систематизировать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знания 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детей об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как о времени года, ее признаках и явлениях.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- Формировать эстетическое восприятие окружающего мира и способствовать творческому и речевому развитию детей.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проекта: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Расширить и систематизировать знания детей об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осени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изменениях в природе, учить видеть и выделять отдельные объекты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осенней природы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развивать умения наблюдать за живыми объектами и явлениями неживой природы;.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Совершенствовать изобразительные навыки и умения, развивать умение видеть красоту окружающего природного мира,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разнообразия его красок и форм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Активизировать речь детей, пополнить и обогатить знания детей по лексическим </a:t>
            </a:r>
            <a:r>
              <a:rPr kumimoji="0" lang="ru-RU" b="0" i="0" u="sng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темам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: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</a:t>
            </a:r>
            <a:r>
              <a:rPr kumimoji="0" lang="ru-RU" b="1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Осень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«Овощи»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«Фрукты»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«Грибы»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 </a:t>
            </a:r>
            <a:r>
              <a:rPr kumimoji="0" lang="ru-RU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«Птицы»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, «Животные;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4. Расширить представление о многообразии и пользе овощей и фруктов, созревающих в </a:t>
            </a: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осенний период</a:t>
            </a: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;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Воспитывать чуткость к художественному слову, любовь и бережное отношение к природе.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 Воспитывать нравственные и духовные качества ребёнка во время его общения с природой.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7. Сформировать активность и заинтересованность родителей в педагогическом процессе.</a:t>
            </a:r>
            <a:endParaRPr kumimoji="0" lang="ru-RU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/>
          <a:srcRect l="4941" t="51758" r="82980" b="17969"/>
          <a:stretch>
            <a:fillRect/>
          </a:stretch>
        </p:blipFill>
        <p:spPr bwMode="auto">
          <a:xfrm>
            <a:off x="8143900" y="5286388"/>
            <a:ext cx="919476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00166" y="1000108"/>
            <a:ext cx="7262834" cy="846980"/>
          </a:xfrm>
        </p:spPr>
        <p:txBody>
          <a:bodyPr>
            <a:normAutofit/>
          </a:bodyPr>
          <a:lstStyle/>
          <a:p>
            <a:pPr algn="ctr"/>
            <a:r>
              <a:rPr lang="ru-RU" sz="3600" b="1" dirty="0" smtClean="0"/>
              <a:t>Поделки из </a:t>
            </a:r>
            <a:r>
              <a:rPr lang="ru-RU" sz="3600" b="1" dirty="0" smtClean="0"/>
              <a:t>природных материалов</a:t>
            </a:r>
            <a:endParaRPr lang="ru-RU" sz="3600" b="1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4348" y="2214554"/>
            <a:ext cx="2130996" cy="31956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857884" y="1857364"/>
            <a:ext cx="2650433" cy="44100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20864" t="19531" r="60468" b="18945"/>
          <a:stretch>
            <a:fillRect/>
          </a:stretch>
        </p:blipFill>
        <p:spPr bwMode="auto">
          <a:xfrm>
            <a:off x="3571868" y="3071810"/>
            <a:ext cx="1580707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928670"/>
            <a:ext cx="8043890" cy="1000132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/>
              <a:t>Выставка поделок </a:t>
            </a:r>
            <a:br>
              <a:rPr lang="ru-RU" sz="3600" b="1" dirty="0" smtClean="0"/>
            </a:br>
            <a:r>
              <a:rPr lang="ru-RU" sz="3600" b="1" dirty="0" smtClean="0"/>
              <a:t>«Дары осени» </a:t>
            </a:r>
            <a:br>
              <a:rPr lang="ru-RU" sz="3600" b="1" dirty="0" smtClean="0"/>
            </a:br>
            <a:r>
              <a:rPr lang="ru-RU" sz="2400" b="1" dirty="0" smtClean="0"/>
              <a:t>(совместное детско-родительское творчество)</a:t>
            </a:r>
            <a:endParaRPr lang="ru-RU" sz="2400" b="1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248" y="2500306"/>
            <a:ext cx="1785950" cy="35719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8" name="Picture 4" descr="C:\Users\ДНС\Desktop\8 гр\конкурсыа\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388" y="2000240"/>
            <a:ext cx="1893107" cy="378621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4"/>
          <a:srcRect l="20315" t="22461" r="60468" b="30664"/>
          <a:stretch>
            <a:fillRect/>
          </a:stretch>
        </p:blipFill>
        <p:spPr bwMode="auto">
          <a:xfrm>
            <a:off x="2092506" y="3500438"/>
            <a:ext cx="1979428" cy="271464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5"/>
          <a:srcRect l="20351" t="18750" r="60981" b="16797"/>
          <a:stretch>
            <a:fillRect/>
          </a:stretch>
        </p:blipFill>
        <p:spPr bwMode="auto">
          <a:xfrm>
            <a:off x="357158" y="2143116"/>
            <a:ext cx="1578130" cy="306343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6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Горизонтальный свиток 12"/>
          <p:cNvSpPr/>
          <p:nvPr/>
        </p:nvSpPr>
        <p:spPr>
          <a:xfrm flipH="1">
            <a:off x="4786314" y="285728"/>
            <a:ext cx="3643338" cy="11430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Горизонтальный свиток 10"/>
          <p:cNvSpPr/>
          <p:nvPr/>
        </p:nvSpPr>
        <p:spPr>
          <a:xfrm>
            <a:off x="214282" y="785794"/>
            <a:ext cx="3714776" cy="1143008"/>
          </a:xfrm>
          <a:prstGeom prst="horizontalScroll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l="20864" t="23437" r="60468" b="16015"/>
          <a:stretch>
            <a:fillRect/>
          </a:stretch>
        </p:blipFill>
        <p:spPr bwMode="auto">
          <a:xfrm>
            <a:off x="553036" y="2500306"/>
            <a:ext cx="1645379" cy="300039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/>
          <a:srcRect l="21449" t="20703" r="60981" b="16797"/>
          <a:stretch>
            <a:fillRect/>
          </a:stretch>
        </p:blipFill>
        <p:spPr bwMode="auto">
          <a:xfrm>
            <a:off x="1857356" y="3357562"/>
            <a:ext cx="1464479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20351" t="20703" r="60981" b="21679"/>
          <a:stretch>
            <a:fillRect/>
          </a:stretch>
        </p:blipFill>
        <p:spPr bwMode="auto">
          <a:xfrm>
            <a:off x="5929322" y="1571612"/>
            <a:ext cx="2000264" cy="347104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5"/>
          <a:srcRect l="20900" t="20703" r="60981" b="23633"/>
          <a:stretch>
            <a:fillRect/>
          </a:stretch>
        </p:blipFill>
        <p:spPr bwMode="auto">
          <a:xfrm>
            <a:off x="7143768" y="3643314"/>
            <a:ext cx="1654354" cy="2857520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6"/>
          <a:srcRect l="22511" t="20508" r="61567" b="27734"/>
          <a:stretch>
            <a:fillRect/>
          </a:stretch>
        </p:blipFill>
        <p:spPr bwMode="auto">
          <a:xfrm>
            <a:off x="3214678" y="2214554"/>
            <a:ext cx="1602637" cy="29289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7"/>
          <a:srcRect l="18155" t="19726" r="58785" b="19727"/>
          <a:stretch>
            <a:fillRect/>
          </a:stretch>
        </p:blipFill>
        <p:spPr bwMode="auto">
          <a:xfrm>
            <a:off x="5072066" y="4000504"/>
            <a:ext cx="1693756" cy="2500306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10" name="TextBox 9"/>
          <p:cNvSpPr txBox="1"/>
          <p:nvPr/>
        </p:nvSpPr>
        <p:spPr>
          <a:xfrm>
            <a:off x="214282" y="100010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Сюжетно-ролевая игра </a:t>
            </a:r>
            <a:br>
              <a:rPr lang="ru-RU" dirty="0" smtClean="0"/>
            </a:br>
            <a:r>
              <a:rPr lang="ru-RU" i="1" dirty="0" smtClean="0"/>
              <a:t>«</a:t>
            </a:r>
            <a:r>
              <a:rPr lang="ru-RU" i="1" dirty="0" smtClean="0"/>
              <a:t>На прогулке в </a:t>
            </a:r>
            <a:r>
              <a:rPr lang="ru-RU" b="1" i="1" dirty="0" smtClean="0"/>
              <a:t>осеннем лесу</a:t>
            </a:r>
            <a:r>
              <a:rPr lang="ru-RU" i="1" dirty="0" smtClean="0"/>
              <a:t>»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643438" y="642918"/>
            <a:ext cx="34290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Спортивные игры</a:t>
            </a:r>
            <a:br>
              <a:rPr lang="ru-RU" dirty="0" smtClean="0"/>
            </a:b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ятно 1 11"/>
          <p:cNvSpPr/>
          <p:nvPr/>
        </p:nvSpPr>
        <p:spPr>
          <a:xfrm>
            <a:off x="71374" y="500042"/>
            <a:ext cx="9072626" cy="2000264"/>
          </a:xfrm>
          <a:prstGeom prst="irregularSeal1">
            <a:avLst/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4414" y="428604"/>
            <a:ext cx="6786610" cy="1143000"/>
          </a:xfrm>
        </p:spPr>
        <p:txBody>
          <a:bodyPr>
            <a:normAutofit/>
          </a:bodyPr>
          <a:lstStyle/>
          <a:p>
            <a:pPr algn="ctr"/>
            <a:r>
              <a:rPr lang="ru-RU" sz="2800" b="1" dirty="0" smtClean="0"/>
              <a:t>Поделки и рисунки на осеннюю тему</a:t>
            </a:r>
            <a:endParaRPr lang="ru-RU" sz="2800" b="1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14824" t="19531" r="54978" b="15039"/>
          <a:stretch>
            <a:fillRect/>
          </a:stretch>
        </p:blipFill>
        <p:spPr bwMode="auto">
          <a:xfrm>
            <a:off x="3571868" y="4071942"/>
            <a:ext cx="2052510" cy="25003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/>
          <a:srcRect l="17057" t="25586" r="59334" b="18750"/>
          <a:stretch>
            <a:fillRect/>
          </a:stretch>
        </p:blipFill>
        <p:spPr bwMode="auto">
          <a:xfrm>
            <a:off x="285720" y="2428868"/>
            <a:ext cx="2209565" cy="292895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/>
          <a:srcRect l="14861" t="19726" r="56040" b="13867"/>
          <a:stretch>
            <a:fillRect/>
          </a:stretch>
        </p:blipFill>
        <p:spPr bwMode="auto">
          <a:xfrm>
            <a:off x="6429388" y="2714620"/>
            <a:ext cx="2227166" cy="28575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/>
          <a:srcRect l="3331" t="21679" r="45608" b="25586"/>
          <a:stretch>
            <a:fillRect/>
          </a:stretch>
        </p:blipFill>
        <p:spPr bwMode="auto">
          <a:xfrm>
            <a:off x="3000364" y="2071678"/>
            <a:ext cx="3198835" cy="1857388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Скругленная прямоугольная выноска 7"/>
          <p:cNvSpPr/>
          <p:nvPr/>
        </p:nvSpPr>
        <p:spPr>
          <a:xfrm flipH="1">
            <a:off x="5286380" y="785794"/>
            <a:ext cx="2928958" cy="1000132"/>
          </a:xfrm>
          <a:prstGeom prst="wedgeRoundRectCallout">
            <a:avLst>
              <a:gd name="adj1" fmla="val -19872"/>
              <a:gd name="adj2" fmla="val 8500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357158" y="785794"/>
            <a:ext cx="3143272" cy="928694"/>
          </a:xfrm>
          <a:prstGeom prst="wedgeRoundRectCallout">
            <a:avLst>
              <a:gd name="adj1" fmla="val -18595"/>
              <a:gd name="adj2" fmla="val 852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 l="20315" t="18554" r="60468" b="16015"/>
          <a:stretch>
            <a:fillRect/>
          </a:stretch>
        </p:blipFill>
        <p:spPr bwMode="auto">
          <a:xfrm>
            <a:off x="1071538" y="2214554"/>
            <a:ext cx="2164465" cy="4143404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3"/>
          <a:srcRect l="18668" t="18554" r="58821" b="15039"/>
          <a:stretch>
            <a:fillRect/>
          </a:stretch>
        </p:blipFill>
        <p:spPr bwMode="auto">
          <a:xfrm>
            <a:off x="5572132" y="2357430"/>
            <a:ext cx="2325937" cy="3857652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1"/>
            </a:solidFill>
            <a:miter lim="800000"/>
          </a:ln>
          <a:effectLst>
            <a:reflection blurRad="12700" stA="28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>
            <a:bevelT h="38100"/>
            <a:contourClr>
              <a:srgbClr val="C0C0C0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28596" y="857232"/>
            <a:ext cx="29289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Коллективная работа «Красавица-осень»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5072066" y="1000108"/>
            <a:ext cx="27146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/>
              <a:t>Развлечение </a:t>
            </a:r>
            <a:br>
              <a:rPr lang="ru-RU" dirty="0" smtClean="0"/>
            </a:br>
            <a:r>
              <a:rPr lang="ru-RU" dirty="0" smtClean="0"/>
              <a:t>«Праздник осени»</a:t>
            </a: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4" cstate="print"/>
          <a:srcRect l="3294" t="24414" r="43448" b="18945"/>
          <a:stretch>
            <a:fillRect/>
          </a:stretch>
        </p:blipFill>
        <p:spPr bwMode="auto">
          <a:xfrm>
            <a:off x="3357554" y="4929198"/>
            <a:ext cx="2069239" cy="12372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5"/>
          <a:srcRect l="42862" t="21679" r="45608" b="49024"/>
          <a:stretch>
            <a:fillRect/>
          </a:stretch>
        </p:blipFill>
        <p:spPr bwMode="auto">
          <a:xfrm>
            <a:off x="3714744" y="2357430"/>
            <a:ext cx="1285884" cy="214314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Изящная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64</TotalTime>
  <Words>38</Words>
  <PresentationFormat>Экран (4:3)</PresentationFormat>
  <Paragraphs>20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Поток</vt:lpstr>
      <vt:lpstr>Фотоотчет о проведении краткосрочного проекта  «Осень разноцветная»  в подготовительной группе № 8</vt:lpstr>
      <vt:lpstr>Слайд 2</vt:lpstr>
      <vt:lpstr>Поделки из природных материалов</vt:lpstr>
      <vt:lpstr>Выставка поделок  «Дары осени»  (совместное детско-родительское творчество)</vt:lpstr>
      <vt:lpstr>Слайд 5</vt:lpstr>
      <vt:lpstr>Поделки и рисунки на осеннюю тему</vt:lpstr>
      <vt:lpstr>Слайд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Фотоотчет о проведении краткосрочного проекта  «Осень разноцветная»  в подготовительной группе № 8</dc:title>
  <dc:creator>ДНС</dc:creator>
  <cp:lastModifiedBy>ДНС</cp:lastModifiedBy>
  <cp:revision>10</cp:revision>
  <dcterms:created xsi:type="dcterms:W3CDTF">2021-02-11T13:07:50Z</dcterms:created>
  <dcterms:modified xsi:type="dcterms:W3CDTF">2021-02-11T18:29:05Z</dcterms:modified>
</cp:coreProperties>
</file>