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3216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921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542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692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2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15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44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815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35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5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32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9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F690-03B0-4DCD-B6A6-7F56549B5DF1}" type="datetimeFigureOut">
              <a:rPr lang="ru-RU" smtClean="0"/>
              <a:t>27.12.2023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8EF8C-D934-4062-858E-3DD6E4F18F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61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2BA834-20BC-E188-53E9-3747B4CE5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71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17C858-5681-337E-B6E4-2A2986572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F199D3B-8DDA-B8A9-DE3B-082E51787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1EDEE09-20A7-EEC0-B8EC-5F66F8617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32E13F-7FFD-1A68-6D0A-B99AABF613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F4EDA3-8854-AB6F-58EB-6A6DC9769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95804D-7269-42FE-E28B-3C90CF379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4E3585-8424-3833-6E85-F53430331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346DB3F-249A-8D15-C376-2000793A4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63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06CD7D-F5DC-790F-0896-FDD79BE36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722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2023-01-18T11:57:19Z</dcterms:created>
  <dcterms:modified xsi:type="dcterms:W3CDTF">2023-12-27T06:36:19Z</dcterms:modified>
</cp:coreProperties>
</file>