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0" r:id="rId3"/>
    <p:sldId id="257" r:id="rId4"/>
    <p:sldId id="266" r:id="rId5"/>
    <p:sldId id="265" r:id="rId6"/>
    <p:sldId id="258" r:id="rId7"/>
    <p:sldId id="263" r:id="rId8"/>
    <p:sldId id="259" r:id="rId9"/>
    <p:sldId id="264" r:id="rId10"/>
    <p:sldId id="261" r:id="rId11"/>
  </p:sldIdLst>
  <p:sldSz cx="7556500" cy="10693400"/>
  <p:notesSz cx="7556500" cy="10693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2610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6737" y="3314954"/>
            <a:ext cx="6423025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5988304"/>
            <a:ext cx="5289550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7825" y="2459482"/>
            <a:ext cx="3287077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1597" y="2459482"/>
            <a:ext cx="3287077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825" y="427736"/>
            <a:ext cx="6800850" cy="17109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825" y="2459482"/>
            <a:ext cx="6800850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9210" y="9944862"/>
            <a:ext cx="2418080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825" y="9944862"/>
            <a:ext cx="173799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0680" y="9944862"/>
            <a:ext cx="173799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13C311-41C8-E82E-39D4-5E9003DD1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DAF5DC-4154-2C73-4E9D-9F7F95F3A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106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75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3F8D11-1F5A-1064-3B92-DE1F991E0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1083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33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E95E88-D288-2D04-16FC-C36605CF5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1AF1BB-00E5-AEF5-7D71-C2F6C8FC1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1098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83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7558D6-8551-552F-1088-479004F7F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106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54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96FC95-AD38-4B97-4E51-458DEAD69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106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09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7FFA80-8689-A247-EF8A-B7AAE5F0C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1090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82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808D2C-13B4-8DB1-7DB7-FD0F6E65B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106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318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324B1C-422A-387E-5755-534D5F21E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1083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379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</TotalTime>
  <Words>0</Words>
  <Application>Microsoft Office PowerPoint</Application>
  <PresentationFormat>Произвольный</PresentationFormat>
  <Paragraphs>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user</cp:lastModifiedBy>
  <cp:revision>6</cp:revision>
  <dcterms:created xsi:type="dcterms:W3CDTF">2024-03-25T05:47:33Z</dcterms:created>
  <dcterms:modified xsi:type="dcterms:W3CDTF">2026-05-13T11:52:54Z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2024-03-25T00:00:00Z</vt:filetime>
  </property>
</Properties>
</file>