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60" r:id="rId5"/>
    <p:sldId id="257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2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20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66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7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811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14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193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27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2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87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23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433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8CD03-2CDE-42BB-ADAB-6A64128B4CA8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167B8-4E16-4432-8F89-8682A97DE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54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31" y="334774"/>
            <a:ext cx="10515600" cy="6187857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неделя </a:t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посвященная всемирному дню здоровья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«Здоровье – это круто!»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старшей группе №6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Стан Н.Л., Родионова С.А.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Поддержание положительной мотивации к ЗОЖ у дошкольников и их родителей.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Задачи: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Образовательные: Способствовать развитию познавательных интересов детей в области ЗОЖ через проведение</a:t>
            </a:r>
            <a:r>
              <a:rPr lang="ru-RU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мероприятий в неделю здоровья.</a:t>
            </a:r>
            <a:r>
              <a:rPr lang="ru-RU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Систематизировать и расширять знания детей о здоровье человека и способах его укрепления.</a:t>
            </a:r>
            <a:b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Развивающие: Развитие волевых качеств: упорства, стремления побеждать, умения проигрывать. Повышать двигательную активность, функциональные возможности организма. Развивать у детей потребность в выполнении специальных профилактических мероприятий в повседневной жизни.</a:t>
            </a:r>
            <a:r>
              <a:rPr lang="ru-RU" sz="18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 Воспитывать потребность в сохранении и укреплении здоровья, соблюдении КГН, режима дня, двигательной активности, в правильном питании, закаливании.  Воспитывать положительную привычку и потребность в здоровом образе жизни.</a:t>
            </a:r>
            <a:b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Ожидаемые результаты: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Приобретённые знания помогут воспитанникам осознанно выбрать здоровый образ жизни, что позволит снизить заболеваемость детей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-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Воспитанники будут иметь простейшие представления о мероприятиях, направленных на сохранение здоровья (спорт, движение; соблюдение режима; правильное питание; закаливание, чистота тела; отдых)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-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Повысится заинтересованность родителей в ведении здорового образа жизни своего и ребёнка; - Пополнится РППС группы атрибутами и пособиями на тему ЗОЖ.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22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5712545_45-p-fon-dlya-plakata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63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Беседуем, изучаем, познаём!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266" y="1681960"/>
            <a:ext cx="3782860" cy="283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9" y="3991280"/>
            <a:ext cx="4087660" cy="2803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84208" y="4179819"/>
            <a:ext cx="2916824" cy="2187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27776" y="4286640"/>
            <a:ext cx="2866720" cy="2150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13" y="696522"/>
            <a:ext cx="2436052" cy="311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102" y="717110"/>
            <a:ext cx="2490854" cy="3120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614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1979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378" y="-1643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Экспозиция: «Здоровье – это круто!»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25" y="913104"/>
            <a:ext cx="3404992" cy="3089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938" y="909889"/>
            <a:ext cx="3287038" cy="3092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8" r="14322"/>
          <a:stretch/>
        </p:blipFill>
        <p:spPr>
          <a:xfrm>
            <a:off x="4146115" y="1417420"/>
            <a:ext cx="3807912" cy="2251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" r="14445"/>
          <a:stretch/>
        </p:blipFill>
        <p:spPr>
          <a:xfrm>
            <a:off x="4146115" y="4002227"/>
            <a:ext cx="3807912" cy="2064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229" y="3919458"/>
            <a:ext cx="2280455" cy="2938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77" y="3960843"/>
            <a:ext cx="2425108" cy="2855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5827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271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рецепты от наших родителей!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76" y="1248317"/>
            <a:ext cx="3490058" cy="4915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467" y="1248317"/>
            <a:ext cx="3622944" cy="4789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268" y="1248317"/>
            <a:ext cx="3562875" cy="4497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599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7809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соревнования: «Быстрее, выше, сильнее!»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03" y="1217388"/>
            <a:ext cx="3393219" cy="2614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217" y="1084422"/>
            <a:ext cx="3511399" cy="2761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6" r="12968" b="46667"/>
          <a:stretch/>
        </p:blipFill>
        <p:spPr>
          <a:xfrm>
            <a:off x="4242823" y="1118051"/>
            <a:ext cx="3425454" cy="2749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7" r="19543"/>
          <a:stretch/>
        </p:blipFill>
        <p:spPr>
          <a:xfrm>
            <a:off x="1361469" y="3767373"/>
            <a:ext cx="2449356" cy="315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238" y="3845983"/>
            <a:ext cx="2808591" cy="2990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178" y="3866481"/>
            <a:ext cx="2783596" cy="2949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74163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30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 Тематическая неделя  посвященная всемирному дню здоровья  на тему: «Здоровье – это круто!» в старшей группе №6 воспитатели: Стан Н.Л., Родионова С.А. Цель: Поддержание положительной мотивации к ЗОЖ у дошкольников и их родителей. Задачи: Образовательные: Способствовать развитию познавательных интересов детей в области ЗОЖ через проведение мероприятий в неделю здоровья. Систематизировать и расширять знания детей о здоровье человека и способах его укрепления. Развивающие: Развитие волевых качеств: упорства, стремления побеждать, умения проигрывать. Повышать двигательную активность, функциональные возможности организма. Развивать у детей потребность в выполнении специальных профилактических мероприятий в повседневной жизни.  Воспитательные: Воспитывать потребность в сохранении и укреплении здоровья, соблюдении КГН, режима дня, двигательной активности, в правильном питании, закаливании.  Воспитывать положительную привычку и потребность в здоровом образе жизни. Ожидаемые результаты: - Приобретённые знания помогут воспитанникам осознанно выбрать здоровый образ жизни, что позволит снизить заболеваемость детей; - Воспитанники будут иметь простейшие представления о мероприятиях, направленных на сохранение здоровья (спорт, движение; соблюдение режима; правильное питание; закаливание, чистота тела; отдых); - Повысится заинтересованность родителей в ведении здорового образа жизни своего и ребёнка; - Пополнится РППС группы атрибутами и пособиями на тему ЗОЖ.   </vt:lpstr>
      <vt:lpstr>Беседуем, изучаем, познаём!</vt:lpstr>
      <vt:lpstr>Экспозиция: «Здоровье – это круто!»</vt:lpstr>
      <vt:lpstr>Полезные рецепты от наших родителей!</vt:lpstr>
      <vt:lpstr>Спортивные соревнования: «Быстрее, выше, сильнее!»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2021-04-18T10:06:41Z</dcterms:created>
  <dcterms:modified xsi:type="dcterms:W3CDTF">2021-04-18T12:52:30Z</dcterms:modified>
</cp:coreProperties>
</file>