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6" r:id="rId3"/>
    <p:sldId id="259" r:id="rId4"/>
    <p:sldId id="260" r:id="rId5"/>
    <p:sldId id="257" r:id="rId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126" y="7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8CD03-2CDE-42BB-ADAB-6A64128B4CA8}" type="datetimeFigureOut">
              <a:rPr lang="ru-RU" smtClean="0"/>
              <a:t>18.04.2021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167B8-4E16-4432-8F89-8682A97DEE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92093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8CD03-2CDE-42BB-ADAB-6A64128B4CA8}" type="datetimeFigureOut">
              <a:rPr lang="ru-RU" smtClean="0"/>
              <a:t>18.04.2021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167B8-4E16-4432-8F89-8682A97DEE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0667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8CD03-2CDE-42BB-ADAB-6A64128B4CA8}" type="datetimeFigureOut">
              <a:rPr lang="ru-RU" smtClean="0"/>
              <a:t>18.04.2021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167B8-4E16-4432-8F89-8682A97DEE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8871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8CD03-2CDE-42BB-ADAB-6A64128B4CA8}" type="datetimeFigureOut">
              <a:rPr lang="ru-RU" smtClean="0"/>
              <a:t>18.04.2021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167B8-4E16-4432-8F89-8682A97DEE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3811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8CD03-2CDE-42BB-ADAB-6A64128B4CA8}" type="datetimeFigureOut">
              <a:rPr lang="ru-RU" smtClean="0"/>
              <a:t>18.04.2021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167B8-4E16-4432-8F89-8682A97DEE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014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8CD03-2CDE-42BB-ADAB-6A64128B4CA8}" type="datetimeFigureOut">
              <a:rPr lang="ru-RU" smtClean="0"/>
              <a:t>18.04.2021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167B8-4E16-4432-8F89-8682A97DEE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0193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8CD03-2CDE-42BB-ADAB-6A64128B4CA8}" type="datetimeFigureOut">
              <a:rPr lang="ru-RU" smtClean="0"/>
              <a:t>18.04.2021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167B8-4E16-4432-8F89-8682A97DEE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727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8CD03-2CDE-42BB-ADAB-6A64128B4CA8}" type="datetimeFigureOut">
              <a:rPr lang="ru-RU" smtClean="0"/>
              <a:t>18.04.2021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167B8-4E16-4432-8F89-8682A97DEE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20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8CD03-2CDE-42BB-ADAB-6A64128B4CA8}" type="datetimeFigureOut">
              <a:rPr lang="ru-RU" smtClean="0"/>
              <a:t>18.04.2021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167B8-4E16-4432-8F89-8682A97DEE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8788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8CD03-2CDE-42BB-ADAB-6A64128B4CA8}" type="datetimeFigureOut">
              <a:rPr lang="ru-RU" smtClean="0"/>
              <a:t>18.04.2021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167B8-4E16-4432-8F89-8682A97DEE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3239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8CD03-2CDE-42BB-ADAB-6A64128B4CA8}" type="datetimeFigureOut">
              <a:rPr lang="ru-RU" smtClean="0"/>
              <a:t>18.04.2021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167B8-4E16-4432-8F89-8682A97DEE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1433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F8CD03-2CDE-42BB-ADAB-6A64128B4CA8}" type="datetimeFigureOut">
              <a:rPr lang="ru-RU" smtClean="0"/>
              <a:t>18.04.2021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7167B8-4E16-4432-8F89-8682A97DEE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1548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jpeg"/><Relationship Id="rId7" Type="http://schemas.openxmlformats.org/officeDocument/2006/relationships/image" Target="../media/image7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731" y="334774"/>
            <a:ext cx="10515600" cy="6187857"/>
          </a:xfrm>
        </p:spPr>
        <p:txBody>
          <a:bodyPr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ru-RU" sz="1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Тематическая неделя </a:t>
            </a:r>
            <a:b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посвященная всемирному дню здоровья </a:t>
            </a:r>
            <a:r>
              <a:rPr lang="ru-RU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тему: «Здоровье – это круто!»</a:t>
            </a:r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старшей группе №6</a:t>
            </a: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воспитатели: Стан Н.Л., Родионова С.А.</a:t>
            </a:r>
            <a:b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Поддержание положительной мотивации к ЗОЖ у дошкольников и их родителей.</a:t>
            </a:r>
            <a:b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18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Задачи: </a:t>
            </a:r>
            <a:r>
              <a:rPr lang="ru-RU" sz="1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Образовательные: Способствовать развитию познавательных интересов детей в области ЗОЖ через проведение</a:t>
            </a:r>
            <a:r>
              <a:rPr lang="ru-RU" sz="18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мероприятий в неделю здоровья.</a:t>
            </a:r>
            <a:r>
              <a:rPr lang="ru-RU" sz="18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Систематизировать и расширять знания детей о здоровье человека и способах его укрепления.</a:t>
            </a:r>
            <a:br>
              <a:rPr lang="ru-RU" sz="1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Развивающие: Развитие волевых качеств: упорства, стремления побеждать, умения проигрывать. Повышать двигательную активность, функциональные возможности организма. Развивать у детей потребность в выполнении специальных профилактических мероприятий в повседневной жизни.</a:t>
            </a:r>
            <a:r>
              <a:rPr lang="ru-RU" sz="1800" i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Воспитательные: Воспитывать потребность в сохранении и укреплении здоровья, соблюдении КГН, режима дня, двигательной активности, в правильном питании, закаливании.  Воспитывать положительную привычку и потребность в здоровом образе жизни.</a:t>
            </a:r>
            <a:br>
              <a:rPr lang="ru-RU" sz="1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Ожидаемые результаты: </a:t>
            </a: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1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Приобретённые знания помогут воспитанникам осознанно выбрать здоровый образ жизни, что позволит снизить заболеваемость детей</a:t>
            </a: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- </a:t>
            </a:r>
            <a:r>
              <a:rPr lang="ru-RU" sz="1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Воспитанники будут иметь простейшие представления о мероприятиях, направленных на сохранение здоровья (спорт, движение; соблюдение режима; правильное питание; закаливание, чистота тела; отдых)</a:t>
            </a: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- </a:t>
            </a:r>
            <a:r>
              <a:rPr lang="ru-RU" sz="1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Повысится заинтересованность родителей в ведении здорового образа жизни своего и ребёнка; - Пополнится РППС группы атрибутами и пособиями на тему ЗОЖ.</a:t>
            </a:r>
            <a:r>
              <a:rPr lang="ru-RU" sz="1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ru-RU" sz="1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ru-RU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1228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artinkinaden.ru/uploads/posts/2020-07/1595712545_45-p-fon-dlya-plakata-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-1631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Беседуем, изучаем, познаём!</a:t>
            </a: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266" y="1681960"/>
            <a:ext cx="3782860" cy="28371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69" y="3991280"/>
            <a:ext cx="4087660" cy="28037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84208" y="4179819"/>
            <a:ext cx="2916824" cy="21876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27776" y="4286640"/>
            <a:ext cx="2866720" cy="2150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13" y="696522"/>
            <a:ext cx="2436052" cy="31186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0102" y="717110"/>
            <a:ext cx="2490854" cy="31209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16148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1979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0378" y="-16431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Экспозиция: «Здоровье – это круто!»</a:t>
            </a: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25" y="913104"/>
            <a:ext cx="3404992" cy="30891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1938" y="909889"/>
            <a:ext cx="3287038" cy="3092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8" r="14322"/>
          <a:stretch/>
        </p:blipFill>
        <p:spPr>
          <a:xfrm>
            <a:off x="4146115" y="1417420"/>
            <a:ext cx="3807912" cy="2251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" r="14445"/>
          <a:stretch/>
        </p:blipFill>
        <p:spPr>
          <a:xfrm>
            <a:off x="4146115" y="4002227"/>
            <a:ext cx="3807912" cy="20643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5229" y="3919458"/>
            <a:ext cx="2280455" cy="29385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77" y="3960843"/>
            <a:ext cx="2425108" cy="28557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458272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12713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Полезные рецепты от наших родителей!</a:t>
            </a: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76" y="1248317"/>
            <a:ext cx="3490058" cy="4915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467" y="1248317"/>
            <a:ext cx="3622944" cy="47892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268" y="1248317"/>
            <a:ext cx="3562875" cy="44973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759921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7809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Спортивные соревнования: «Быстрее, выше, сильнее!»</a:t>
            </a: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03" y="1217388"/>
            <a:ext cx="3393219" cy="2614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3217" y="1084422"/>
            <a:ext cx="3511399" cy="27615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6" r="12968" b="46667"/>
          <a:stretch/>
        </p:blipFill>
        <p:spPr>
          <a:xfrm>
            <a:off x="4242823" y="1118051"/>
            <a:ext cx="3425454" cy="27494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37" r="19543"/>
          <a:stretch/>
        </p:blipFill>
        <p:spPr>
          <a:xfrm>
            <a:off x="1361469" y="3767373"/>
            <a:ext cx="2449356" cy="31553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238" y="3845983"/>
            <a:ext cx="2808591" cy="29904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178" y="3866481"/>
            <a:ext cx="2783596" cy="29494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9741639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</TotalTime>
  <Words>30</Words>
  <Application>Microsoft Office PowerPoint</Application>
  <PresentationFormat>Широкоэкранный</PresentationFormat>
  <Paragraphs>5</Paragraphs>
  <Slides>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Times New Roman</vt:lpstr>
      <vt:lpstr>Тема Office</vt:lpstr>
      <vt:lpstr> Тематическая неделя  посвященная всемирному дню здоровья  на тему: «Здоровье – это круто!» в старшей группе №6 воспитатели: Стан Н.Л., Родионова С.А. Цель: Поддержание положительной мотивации к ЗОЖ у дошкольников и их родителей. Задачи: Образовательные: Способствовать развитию познавательных интересов детей в области ЗОЖ через проведение мероприятий в неделю здоровья. Систематизировать и расширять знания детей о здоровье человека и способах его укрепления. Развивающие: Развитие волевых качеств: упорства, стремления побеждать, умения проигрывать. Повышать двигательную активность, функциональные возможности организма. Развивать у детей потребность в выполнении специальных профилактических мероприятий в повседневной жизни.  Воспитательные: Воспитывать потребность в сохранении и укреплении здоровья, соблюдении КГН, режима дня, двигательной активности, в правильном питании, закаливании.  Воспитывать положительную привычку и потребность в здоровом образе жизни. Ожидаемые результаты: - Приобретённые знания помогут воспитанникам осознанно выбрать здоровый образ жизни, что позволит снизить заболеваемость детей; - Воспитанники будут иметь простейшие представления о мероприятиях, направленных на сохранение здоровья (спорт, движение; соблюдение режима; правильное питание; закаливание, чистота тела; отдых); - Повысится заинтересованность родителей в ведении здорового образа жизни своего и ребёнка; - Пополнится РППС группы атрибутами и пособиями на тему ЗОЖ.   </vt:lpstr>
      <vt:lpstr>Беседуем, изучаем, познаём!</vt:lpstr>
      <vt:lpstr>Экспозиция: «Здоровье – это круто!»</vt:lpstr>
      <vt:lpstr>Полезные рецепты от наших родителей!</vt:lpstr>
      <vt:lpstr>Спортивные соревнования: «Быстрее, выше, сильнее!»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10</cp:revision>
  <dcterms:created xsi:type="dcterms:W3CDTF">2021-04-18T10:06:41Z</dcterms:created>
  <dcterms:modified xsi:type="dcterms:W3CDTF">2021-04-18T12:52:30Z</dcterms:modified>
</cp:coreProperties>
</file>