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9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2AFADF-E8E4-6CCE-CF7D-8F370802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5" y="0"/>
            <a:ext cx="681337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AE103-EFA2-9DE2-4C34-9DB92ACC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DA70D9-BDB9-FBCA-BBA4-947FD1FD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EE4396-E307-EBD5-899E-14C54DD6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2" y="1204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AF86E-918D-6344-CF88-1FB1C578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0C3AC0-3869-1B3E-F71D-FEBB59BC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92"/>
            <a:ext cx="68728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86685-5AD7-50D4-BAC5-4B2564AA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04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2023-01-18T11:57:19Z</dcterms:created>
  <dcterms:modified xsi:type="dcterms:W3CDTF">2026-03-11T13:20:50Z</dcterms:modified>
</cp:coreProperties>
</file>