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  <p:sldId id="261" r:id="rId7"/>
    <p:sldId id="262" r:id="rId8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2394" y="6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921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542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692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420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155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44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815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635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565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32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197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611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32AFADF-E8E4-6CCE-CF7D-8F370802B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25" y="0"/>
            <a:ext cx="6813375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DAE103-EFA2-9DE2-4C34-9DB92ACC9D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4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71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DA70D9-BDB9-FBCA-BBA4-947FD1FD7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EE4396-E307-EBD5-899E-14C54DD6C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62" y="1204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1AF86E-918D-6344-CF88-1FB1C5788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2" y="0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0C3AC0-3869-1B3E-F71D-FEBB59BC6B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092"/>
            <a:ext cx="687282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986685-5AD7-50D4-BAC5-4B2564AAE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504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2023-01-18T11:57:19Z</dcterms:created>
  <dcterms:modified xsi:type="dcterms:W3CDTF">2026-03-11T13:20:50Z</dcterms:modified>
</cp:coreProperties>
</file>