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287" r:id="rId4"/>
    <p:sldId id="303" r:id="rId5"/>
    <p:sldId id="266" r:id="rId6"/>
    <p:sldId id="305" r:id="rId7"/>
    <p:sldId id="265" r:id="rId8"/>
    <p:sldId id="297" r:id="rId9"/>
    <p:sldId id="269" r:id="rId10"/>
    <p:sldId id="295" r:id="rId11"/>
    <p:sldId id="304" r:id="rId12"/>
    <p:sldId id="298" r:id="rId13"/>
    <p:sldId id="300" r:id="rId14"/>
    <p:sldId id="299" r:id="rId15"/>
    <p:sldId id="271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57D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6057" autoAdjust="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658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8215338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автономное дошкольное 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образовательное учреждение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МАДОУ «Детский сад «Радуга»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4514" y="3071810"/>
            <a:ext cx="6929486" cy="2357454"/>
          </a:xfrm>
        </p:spPr>
        <p:txBody>
          <a:bodyPr>
            <a:normAutofit fontScale="25000" lnSpcReduction="20000"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Miriam" pitchFamily="34" charset="-79"/>
            </a:endParaRPr>
          </a:p>
          <a:p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  <a:cs typeface="Miriam" pitchFamily="34" charset="-79"/>
              </a:rPr>
              <a:t>  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Miriam" pitchFamily="34" charset="-79"/>
              </a:rPr>
              <a:t>                 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Miriam" pitchFamily="34" charset="-79"/>
              </a:rPr>
              <a:t>                    </a:t>
            </a:r>
            <a:r>
              <a:rPr lang="ru-RU" sz="14400" b="1" dirty="0" smtClean="0">
                <a:solidFill>
                  <a:srgbClr val="FF0000"/>
                </a:solidFill>
                <a:latin typeface="Monotype Corsiva" pitchFamily="66" charset="0"/>
                <a:cs typeface="Miriam" pitchFamily="34" charset="-79"/>
              </a:rPr>
              <a:t>Построение ППРС</a:t>
            </a:r>
          </a:p>
          <a:p>
            <a:r>
              <a:rPr lang="ru-RU" sz="14400" b="1" dirty="0" smtClean="0">
                <a:solidFill>
                  <a:srgbClr val="FF0000"/>
                </a:solidFill>
                <a:latin typeface="Monotype Corsiva" pitchFamily="66" charset="0"/>
                <a:cs typeface="Miriam" pitchFamily="34" charset="-79"/>
              </a:rPr>
              <a:t>                   в младшей группе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Miriam" pitchFamily="34" charset="-79"/>
              </a:rPr>
              <a:t>                 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Воспитатель: Вавилина 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Виктория Владимировна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71448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 развитие личности ребенка влияет не только наследственность и воспитание, но и немаловажное значение играет среда, в которой пребывает ребенок»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i="1" dirty="0"/>
          </a:p>
        </p:txBody>
      </p:sp>
      <p:pic>
        <p:nvPicPr>
          <p:cNvPr id="8" name="Рисунок 239" descr="http://i.allday.ru/uploads/posts/2010-01/1263565845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3324790" cy="27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928670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Уголок  речевого развития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Фото развитие речи\WP_20170330_09_47_24_Pr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571744"/>
            <a:ext cx="2928990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E:\Фото развитие речи\WP_20170329_12_24_53_Pr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2822766" cy="2428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8" name="Picture 2" descr="C:\Users\User\Desktop\ППРС\20220325_150826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3116"/>
            <a:ext cx="1928826" cy="3419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55446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Сенсорный уголок</a:t>
            </a:r>
            <a:endParaRPr lang="ru-RU" sz="3200" i="1" dirty="0">
              <a:solidFill>
                <a:srgbClr val="FF0000"/>
              </a:solidFill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142984"/>
            <a:ext cx="3271408" cy="2235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0" name="Picture 2" descr="C:\Users\User\Desktop\ППРС\20220325_161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00174"/>
            <a:ext cx="2071223" cy="3558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 descr="C:\Users\User\Desktop\ППРС\20220325_1612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297690" y="2940840"/>
            <a:ext cx="3810026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C:\Users\User\Desktop\ППРС\20220325_161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643314"/>
            <a:ext cx="2428892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386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Уголок  здоровья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714356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здоровья играет огромную роль в жизнедеятельности наших детей. Мы учим детей самостоятельной двигательной активности в условиях ограниченного пространства и правильному использованию физкультурного оборудования.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здоровым быть сполна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Физкультура всем нужна.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начала по порядку-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делаем зарядку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ППРС\20220325_144143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2786082" cy="4172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6" name="Picture 4" descr="C:\Users\User\Desktop\Игры\20211222_180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79289" y="3417094"/>
            <a:ext cx="3143268" cy="2357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84" y="128586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Уголок  ПДД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2290" name="Picture 2" descr="E:\347CANON\IMG_08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28604"/>
            <a:ext cx="3802100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2" name="Picture 2" descr="C:\Users\User\Desktop\ППРС\20220325_091753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8804"/>
            <a:ext cx="2806200" cy="2915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3" name="Picture 3" descr="C:\Users\User\Desktop\ППРС\20220325_104115~2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3500438"/>
            <a:ext cx="3228225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Уголок «Песок и вода» 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785794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«Песок и вода» так и притягивает детей. Организуя игры с водой и песком, мы не только знакомлю детей со свойствами различных предметов и материалов, но и приобщаю  детей к самостоятельному экспериментированию с различными предметами и их свойствами. Дети  очень любят такие игры, так как  игры с песком заставляют ребят сосредоточиться, а игры с водой вызывают положительные эмоции, способствуют внутренней раскованности детей.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07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2988109" y="3298379"/>
            <a:ext cx="3310658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C:\Users\User\Desktop\ППРС\20220216_173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9408" y="3415500"/>
            <a:ext cx="3530597" cy="19859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7" name="Picture 3" descr="C:\Users\User\Desktop\ППРС\20220216_173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56547" y="3416023"/>
            <a:ext cx="3532987" cy="1987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Уголок природы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92867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уголке  есть кукла «Времена года», календарь природы,  дидактические игры, огород на окне. Дети всегда наблюдают за трудом взрослых, как они ухаживают за растениями.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ППРС\20220325_14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4625611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1" name="Picture 3" descr="C:\Users\User\Desktop\ППРС\20220316_161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59242" y="2670320"/>
            <a:ext cx="3800472" cy="2460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43042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лучок посадили,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него  не забыли.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лучок поливаем,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 ним наблюдаем.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700808"/>
            <a:ext cx="7470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85860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Группу всю мы показали,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О себе мы рассказали.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Вас в гости снова будем ждать,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Нам есть ещё, что показать!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421481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71451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комфортных, благоприятных условий для развития ребёнка в самостоятельной и совместной деятельности, обеспечивающей разные виды его активности.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291147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атмосферу эмоционального комфорта;</a:t>
            </a:r>
          </a:p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физического развития;</a:t>
            </a:r>
          </a:p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проявления познавательной активности детей;</a:t>
            </a:r>
          </a:p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творческого самовыражения;</a:t>
            </a:r>
          </a:p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участия родителей в жизни группы.</a:t>
            </a:r>
          </a:p>
          <a:p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-пространственная среда должна быть: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1.Содержательно насыщенной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2.Трансформируемой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3.Полифункциональной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4.Вариативной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5.Доступной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6.Безопасной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571480"/>
            <a:ext cx="6665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приемная нашей группы, куда приходят каждое утро наши воспитанники вместе со своими родителями. Где  у нас проходит большая часть взаимодействия с родителями. Уголок «Родительский мостик» включает самое актуальное.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есть рубрики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Раздевалка</a:t>
            </a:r>
          </a:p>
        </p:txBody>
      </p:sp>
      <p:pic>
        <p:nvPicPr>
          <p:cNvPr id="1026" name="Picture 2" descr="C:\Users\User\Desktop\ППРС\20220324_161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47881" y="3539135"/>
            <a:ext cx="2291971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User\Desktop\ППРС\20220325_07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700" y="3287268"/>
            <a:ext cx="2500331" cy="1926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C:\Users\User\Desktop\ППРС\20211020_071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16317" y="3312915"/>
            <a:ext cx="2500333" cy="173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3" descr="C:\Users\User\Desktop\ППРС\20220210_1617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643314"/>
            <a:ext cx="2644765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857884" y="550070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64357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 недели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550070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Советы воспитателя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643182"/>
            <a:ext cx="5143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двери в сказку открываем,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И в нашу группу приглашаем!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Здесь солнышко всегда сияет,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настроение поднимает.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4160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Это наша группа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3394007" cy="5180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355138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54" y="214290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Зона творчества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785794"/>
            <a:ext cx="3951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творчества - предоставлена в полное распоряжение детей. Они могут  рисовать, лепить, используя стол, мольберт. Здесь всё под рукой: цветные и восковые карандаши, раскраски, гуашь с кистями, пластилин, стеки и т.д. Кисточки и карандаши хранятся в стаканчиках. Это удобно и поучительно для детей. </a:t>
            </a:r>
          </a:p>
        </p:txBody>
      </p:sp>
      <p:pic>
        <p:nvPicPr>
          <p:cNvPr id="3074" name="Picture 2" descr="C:\Users\User\Desktop\ППРС\20220325_110804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2904099" cy="2128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User\Desktop\ППРС\20220325_1126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07994" y="3678560"/>
            <a:ext cx="3070888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User\Desktop\ППРС\20220324_173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18059" y="3654577"/>
            <a:ext cx="3000396" cy="1977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C:\Users\User\Desktop\ППРС\20220325_141137~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2000264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85728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Центр музыкально-театрализованной деятельности</a:t>
            </a:r>
            <a:endParaRPr lang="ru-RU" sz="4000" dirty="0"/>
          </a:p>
        </p:txBody>
      </p:sp>
      <p:pic>
        <p:nvPicPr>
          <p:cNvPr id="4098" name="Picture 2" descr="C:\Users\User\Desktop\ППРС\20220325_133455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86058"/>
            <a:ext cx="1788099" cy="30941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ППРС\20220325_141402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70" y="2143116"/>
            <a:ext cx="2008743" cy="304324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\Desktop\ППРС\20220325_142551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357430"/>
            <a:ext cx="1897827" cy="25717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User\Desktop\ППРС\20220324_172858~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43116"/>
            <a:ext cx="1857388" cy="26432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596" y="492919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Уголок ряженья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528638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Театральная зона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Музыкальный уголок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04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21429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Игровая зона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642918"/>
            <a:ext cx="3429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Игровую зону оснастили сюжетно – ролевыми играми .Это:  «Парикмахерская», «Магазин», «Кухня», «Больница»,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Автокомплекс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машин». Этот центр у нас оформлен с учетом потребностей девочек и  мальчиков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ПРС\20220325_170941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54564"/>
            <a:ext cx="2714644" cy="2317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User\Desktop\ППРС\20220325_170932~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256"/>
            <a:ext cx="3648170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C:\Users\User\Desktop\ППРС\20220325_171030~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714356"/>
            <a:ext cx="2045802" cy="223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6" name="Picture 6" descr="C:\Users\User\Desktop\ППРС\20220325_151506~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928934"/>
            <a:ext cx="1857388" cy="2721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7" name="Picture 7" descr="C:\Users\User\Desktop\ППРС\20220325_145837~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214687"/>
            <a:ext cx="1857388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735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Уголок   конструирования для мальчиков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714356"/>
            <a:ext cx="7096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Уголок конструирования соединили с уголком для мальчиков. Многообразие конструкторов даёт возможность развивать воображение и фантазию. Дети учатся строить из строительных материалов, развивают конструктивные предпосылки, приобщаются к процессу творчества в играх с конструктором. 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07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71802" y="4572008"/>
            <a:ext cx="2810030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6" name="Picture 2" descr="C:\Users\User\Desktop\ППРС\20220218_1733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06161" y="2920750"/>
            <a:ext cx="3881465" cy="2183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 descr="C:\Users\User\Desktop\ППРС\20220324_142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90211" y="2896541"/>
            <a:ext cx="4038600" cy="2388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C:\Users\User\Desktop\ППРС\20220325_094945~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143116"/>
            <a:ext cx="2500330" cy="2251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2860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Мы познаем мир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ППРС\20220325_132807~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142984"/>
            <a:ext cx="4309372" cy="2273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Users\User\Desktop\ППРС\20220325_130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62747" y="4023875"/>
            <a:ext cx="2547067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 descr="C:\Users\User\Desktop\ППРС\20220325_135620~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1963914" cy="2596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7" name="Picture 5" descr="C:\Users\User\Desktop\ППРС\20220324_170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42127" y="3028153"/>
            <a:ext cx="4127527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514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дошкольное  образовательное учреждение МАДОУ «Детский сад «Радуга»</vt:lpstr>
      <vt:lpstr>Цель: Создание комфортных, благоприятных условий для развития ребёнка в самостоятельной и совместной деятельности, обеспечивающей разные виды его активности.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233</cp:revision>
  <dcterms:created xsi:type="dcterms:W3CDTF">2013-01-06T18:32:13Z</dcterms:created>
  <dcterms:modified xsi:type="dcterms:W3CDTF">2022-03-30T07:32:48Z</dcterms:modified>
</cp:coreProperties>
</file>