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21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EF865A-EF49-C440-0749-68352505D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-108520"/>
            <a:ext cx="69573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C8314E-5ED4-DAFB-9707-798E6AF79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AC3F5-D10B-4547-6683-2AB35C28E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9606C-1BD0-B865-D4A8-B2E02B968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AD4B9-4F2A-13DB-61E5-FA6E9D7D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EE2A98-E700-1B5A-58BA-6E93B70C6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17A8C-A2DD-2406-A290-6F448535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A4D564-1D62-6291-5DD3-446C6018B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2023-01-18T11:57:19Z</dcterms:created>
  <dcterms:modified xsi:type="dcterms:W3CDTF">2023-12-27T05:43:03Z</dcterms:modified>
</cp:coreProperties>
</file>