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2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5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7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4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8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2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4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6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8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1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2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0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6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8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НАШ ДРУГ – СВЕТОФОР!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Подготовили воспитатели </a:t>
            </a:r>
          </a:p>
          <a:p>
            <a:r>
              <a:rPr lang="ru-RU" dirty="0"/>
              <a:t>МАДОУ детский сад «Радуга»</a:t>
            </a:r>
          </a:p>
          <a:p>
            <a:r>
              <a:rPr lang="ru-RU" dirty="0"/>
              <a:t>Платонова А. П. </a:t>
            </a:r>
            <a:r>
              <a:rPr lang="ru-RU" dirty="0" err="1"/>
              <a:t>Чезганова</a:t>
            </a:r>
            <a:r>
              <a:rPr lang="ru-RU" dirty="0"/>
              <a:t> В.Б.</a:t>
            </a:r>
          </a:p>
        </p:txBody>
      </p:sp>
    </p:spTree>
    <p:extLst>
      <p:ext uri="{BB962C8B-B14F-4D97-AF65-F5344CB8AC3E}">
        <p14:creationId xmlns:p14="http://schemas.microsoft.com/office/powerpoint/2010/main" val="35123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Формировать у детей основы безопасного поведения на улице.</a:t>
            </a:r>
          </a:p>
          <a:p>
            <a:pPr algn="just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 - Закрепить умение называть знакомые дорожные знаки, сигналы светофора</a:t>
            </a:r>
          </a:p>
          <a:p>
            <a:pPr marL="342900" indent="-342900" algn="just"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быстроту</a:t>
            </a:r>
          </a:p>
          <a:p>
            <a:pPr marL="342900" indent="-342900" algn="just"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внимание, сострадание, желание помочь</a:t>
            </a:r>
          </a:p>
          <a:p>
            <a:pPr marL="342900" indent="-342900" algn="just"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навыки осознанного поведения на улице и использования правил дорожного движения в повседневной жизни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85" y="76201"/>
            <a:ext cx="3320249" cy="3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70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Светофор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Светофорыча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7" y="1865539"/>
            <a:ext cx="3005354" cy="4615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56" y="1889340"/>
            <a:ext cx="3209308" cy="4665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21" y="1887118"/>
            <a:ext cx="3037491" cy="461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46711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58" y="0"/>
            <a:ext cx="3808520" cy="1127464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       «Назови знак»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17" y="33291"/>
            <a:ext cx="382905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" y="1257300"/>
            <a:ext cx="394335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96" y="923277"/>
            <a:ext cx="3825166" cy="510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52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97654"/>
            <a:ext cx="10018713" cy="1056443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«Собери светофор»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1" y="985422"/>
            <a:ext cx="4607188" cy="506027"/>
          </a:xfrm>
        </p:spPr>
        <p:txBody>
          <a:bodyPr/>
          <a:lstStyle/>
          <a:p>
            <a:r>
              <a:rPr lang="ru-RU" dirty="0"/>
              <a:t>Команда «</a:t>
            </a:r>
            <a:r>
              <a:rPr lang="ru-RU" dirty="0" err="1"/>
              <a:t>Фиксики</a:t>
            </a:r>
            <a:r>
              <a:rPr lang="ru-RU" dirty="0"/>
              <a:t>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40285" y="950304"/>
            <a:ext cx="4622537" cy="576262"/>
          </a:xfrm>
        </p:spPr>
        <p:txBody>
          <a:bodyPr/>
          <a:lstStyle/>
          <a:p>
            <a:r>
              <a:rPr lang="ru-RU" dirty="0"/>
              <a:t>Команда «Пауки»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9" y="1526566"/>
            <a:ext cx="3249227" cy="4332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1" y="1451984"/>
            <a:ext cx="3254411" cy="4339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1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280" y="-214173"/>
            <a:ext cx="5388745" cy="801032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«Перевези груз»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21" y="1752600"/>
            <a:ext cx="382905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0" y="686911"/>
            <a:ext cx="3724327" cy="4965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3" y="586859"/>
            <a:ext cx="3545652" cy="472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5" y="2310415"/>
            <a:ext cx="3154346" cy="420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681984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107489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«Собери дорожный знак»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внимание «Это ты, это я…»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" y="993833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93" y="993833"/>
            <a:ext cx="3058707" cy="4078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12" y="3251933"/>
            <a:ext cx="2601348" cy="346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69" y="1384917"/>
            <a:ext cx="3785215" cy="5046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4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17" y="1291291"/>
            <a:ext cx="9470037" cy="1833649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8" y="5663953"/>
            <a:ext cx="6945694" cy="435006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Усолье 2021г</a:t>
            </a:r>
          </a:p>
        </p:txBody>
      </p:sp>
    </p:spTree>
    <p:extLst>
      <p:ext uri="{BB962C8B-B14F-4D97-AF65-F5344CB8AC3E}">
        <p14:creationId xmlns:p14="http://schemas.microsoft.com/office/powerpoint/2010/main" val="9411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</TotalTime>
  <Words>125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Параллакс</vt:lpstr>
      <vt:lpstr>НАШ ДРУГ – СВЕТОФОР!</vt:lpstr>
      <vt:lpstr>Презентация PowerPoint</vt:lpstr>
      <vt:lpstr>Встреча Светофор Светофорыча с детьми</vt:lpstr>
      <vt:lpstr>Конкурс         «Назови знак»</vt:lpstr>
      <vt:lpstr>Конкурс «Собери светофор»</vt:lpstr>
      <vt:lpstr>Подвижная игра «Перевези груз»</vt:lpstr>
      <vt:lpstr>Конкурс «Собери дорожный знак» Игра на внимание «Это ты, это я…»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ДРУГ – СВЕТОФОР!</dc:title>
  <dc:creator>user</dc:creator>
  <cp:lastModifiedBy>Пользователь</cp:lastModifiedBy>
  <cp:revision>10</cp:revision>
  <dcterms:created xsi:type="dcterms:W3CDTF">2021-08-17T02:12:57Z</dcterms:created>
  <dcterms:modified xsi:type="dcterms:W3CDTF">2021-09-16T07:33:11Z</dcterms:modified>
</cp:coreProperties>
</file>