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1" d="100"/>
          <a:sy n="41" d="100"/>
        </p:scale>
        <p:origin x="808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8238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8355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15993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935552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893727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4846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688869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002254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371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25493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8659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1788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61152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9821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03063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31697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19879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smtClean="0"/>
              <a:pPr/>
              <a:t>9/16/2021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38644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  <p:sldLayoutId id="2147483698" r:id="rId12"/>
    <p:sldLayoutId id="2147483699" r:id="rId13"/>
    <p:sldLayoutId id="2147483700" r:id="rId14"/>
    <p:sldLayoutId id="2147483701" r:id="rId15"/>
    <p:sldLayoutId id="2147483702" r:id="rId16"/>
    <p:sldLayoutId id="214748370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НАШ ДРУГ – СВЕТОФОР!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/>
              <a:t>Подготовили воспитатели </a:t>
            </a:r>
          </a:p>
          <a:p>
            <a:r>
              <a:rPr lang="ru-RU" dirty="0"/>
              <a:t>МАДОУ детский сад «Радуга»</a:t>
            </a:r>
          </a:p>
          <a:p>
            <a:r>
              <a:rPr lang="ru-RU" dirty="0"/>
              <a:t>Платонова А. П. </a:t>
            </a:r>
            <a:r>
              <a:rPr lang="ru-RU" dirty="0" err="1"/>
              <a:t>Чезганова</a:t>
            </a:r>
            <a:r>
              <a:rPr lang="ru-RU" dirty="0"/>
              <a:t> В.Б.</a:t>
            </a:r>
          </a:p>
        </p:txBody>
      </p:sp>
    </p:spTree>
    <p:extLst>
      <p:ext uri="{BB962C8B-B14F-4D97-AF65-F5344CB8AC3E}">
        <p14:creationId xmlns:p14="http://schemas.microsoft.com/office/powerpoint/2010/main" val="3512374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25000" lnSpcReduction="20000"/>
          </a:bodyPr>
          <a:lstStyle/>
          <a:p>
            <a:pPr algn="just"/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 : Формировать у детей основы безопасного поведения на улице.</a:t>
            </a:r>
          </a:p>
          <a:p>
            <a:pPr algn="just"/>
            <a:endParaRPr lang="ru-RU" sz="9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: - Закрепить умение называть знакомые дорожные знаки, сигналы светофора</a:t>
            </a:r>
          </a:p>
          <a:p>
            <a:pPr marL="342900" indent="-342900" algn="just">
              <a:buFontTx/>
              <a:buChar char="-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наблюдательность, быстроту</a:t>
            </a:r>
          </a:p>
          <a:p>
            <a:pPr marL="342900" indent="-342900" algn="just">
              <a:buFontTx/>
              <a:buChar char="-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Воспитывать внимание, сострадание, желание помочь</a:t>
            </a:r>
          </a:p>
          <a:p>
            <a:pPr marL="342900" indent="-342900" algn="just">
              <a:buFontTx/>
              <a:buChar char="-"/>
            </a:pPr>
            <a:r>
              <a:rPr lang="ru-RU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Вырабатывать навыки осознанного поведения на улице и использования правил дорожного движения в повседневной жизни</a:t>
            </a:r>
          </a:p>
          <a:p>
            <a:pPr marL="342900" indent="-342900">
              <a:buFontTx/>
              <a:buChar char="-"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6085" y="76201"/>
            <a:ext cx="3320249" cy="3368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2607030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Светофор </a:t>
            </a:r>
            <a:r>
              <a:rPr lang="ru-RU" sz="28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Светофорыча</a:t>
            </a: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 детьми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4627" y="1865539"/>
            <a:ext cx="3005354" cy="461515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5356" y="1889340"/>
            <a:ext cx="3209308" cy="466521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4921" y="1887118"/>
            <a:ext cx="3037491" cy="46151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24671176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2358" y="0"/>
            <a:ext cx="3808520" cy="1127464"/>
          </a:xfrm>
        </p:spPr>
        <p:txBody>
          <a:bodyPr>
            <a:normAutofit/>
          </a:bodyPr>
          <a:lstStyle/>
          <a:p>
            <a:r>
              <a:rPr lang="ru-RU" sz="3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        «Назови знак»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1017" y="33291"/>
            <a:ext cx="3829050" cy="5105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358" y="1257300"/>
            <a:ext cx="3943350" cy="5257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1896" y="923277"/>
            <a:ext cx="3825166" cy="510022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7552089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1" y="97654"/>
            <a:ext cx="10018713" cy="1056443"/>
          </a:xfrm>
        </p:spPr>
        <p:txBody>
          <a:bodyPr>
            <a:norm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«Собери светофор»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84311" y="985422"/>
            <a:ext cx="4607188" cy="506027"/>
          </a:xfrm>
        </p:spPr>
        <p:txBody>
          <a:bodyPr/>
          <a:lstStyle/>
          <a:p>
            <a:r>
              <a:rPr lang="ru-RU" dirty="0"/>
              <a:t>Команда «</a:t>
            </a:r>
            <a:r>
              <a:rPr lang="ru-RU" dirty="0" err="1"/>
              <a:t>Фиксики</a:t>
            </a:r>
            <a:r>
              <a:rPr lang="ru-RU" dirty="0"/>
              <a:t>»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7040285" y="950304"/>
            <a:ext cx="4622537" cy="576262"/>
          </a:xfrm>
        </p:spPr>
        <p:txBody>
          <a:bodyPr/>
          <a:lstStyle/>
          <a:p>
            <a:r>
              <a:rPr lang="ru-RU" dirty="0"/>
              <a:t>Команда «Пауки»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9139" y="1526566"/>
            <a:ext cx="3249227" cy="43323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9" name="Объект 8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981" y="1451984"/>
            <a:ext cx="3254411" cy="4339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214126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92280" y="-214173"/>
            <a:ext cx="5388745" cy="801032"/>
          </a:xfrm>
        </p:spPr>
        <p:txBody>
          <a:bodyPr>
            <a:norm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Подвижная игра «Перевези груз»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4721" y="1752600"/>
            <a:ext cx="3829050" cy="5105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170" y="686911"/>
            <a:ext cx="3724327" cy="496576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523" y="586859"/>
            <a:ext cx="3545652" cy="472753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5775" y="2310415"/>
            <a:ext cx="3154346" cy="42057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56819848"/>
      </p:ext>
    </p:extLst>
  </p:cSld>
  <p:clrMapOvr>
    <a:masterClrMapping/>
  </p:clrMapOvr>
  <p:transition spd="slow">
    <p:randomBar dir="vert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4310" y="0"/>
            <a:ext cx="10018713" cy="1107489"/>
          </a:xfrm>
        </p:spPr>
        <p:txBody>
          <a:bodyPr>
            <a:norm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«Собери дорожный знак»</a:t>
            </a:r>
            <a:b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на внимание «Это ты, это я…»</a:t>
            </a: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3" y="993833"/>
            <a:ext cx="4165600" cy="31242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6193" y="993833"/>
            <a:ext cx="3058707" cy="40782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812" y="3251933"/>
            <a:ext cx="2601348" cy="34684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7069" y="1384917"/>
            <a:ext cx="3785215" cy="50469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568488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0617" y="1291291"/>
            <a:ext cx="9470037" cy="1833649"/>
          </a:xfrm>
        </p:spPr>
        <p:txBody>
          <a:bodyPr/>
          <a:lstStyle/>
          <a:p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515378" y="5663953"/>
            <a:ext cx="6945694" cy="435006"/>
          </a:xfrm>
        </p:spPr>
        <p:txBody>
          <a:bodyPr>
            <a:noAutofit/>
          </a:bodyPr>
          <a:lstStyle/>
          <a:p>
            <a:r>
              <a:rPr lang="ru-RU" sz="28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Г. Усолье 2021г</a:t>
            </a:r>
          </a:p>
        </p:txBody>
      </p:sp>
    </p:spTree>
    <p:extLst>
      <p:ext uri="{BB962C8B-B14F-4D97-AF65-F5344CB8AC3E}">
        <p14:creationId xmlns:p14="http://schemas.microsoft.com/office/powerpoint/2010/main" val="9411159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араллакс">
  <a:themeElements>
    <a:clrScheme name="Параллакс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BC1C1C"/>
      </a:accent1>
      <a:accent2>
        <a:srgbClr val="F67534"/>
      </a:accent2>
      <a:accent3>
        <a:srgbClr val="EAAC35"/>
      </a:accent3>
      <a:accent4>
        <a:srgbClr val="9BAF68"/>
      </a:accent4>
      <a:accent5>
        <a:srgbClr val="68B9A6"/>
      </a:accent5>
      <a:accent6>
        <a:srgbClr val="50B1D4"/>
      </a:accent6>
      <a:hlink>
        <a:srgbClr val="E46416"/>
      </a:hlink>
      <a:folHlink>
        <a:srgbClr val="EE9340"/>
      </a:folHlink>
    </a:clrScheme>
    <a:fontScheme name="Параллакс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Параллакс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93B4CCAC-FD5A-4D59-B1AC-EAF45910B5A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126</TotalTime>
  <Words>125</Words>
  <Application>Microsoft Office PowerPoint</Application>
  <PresentationFormat>Широкоэкранный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Corbel</vt:lpstr>
      <vt:lpstr>Times New Roman</vt:lpstr>
      <vt:lpstr>Параллакс</vt:lpstr>
      <vt:lpstr>НАШ ДРУГ – СВЕТОФОР!</vt:lpstr>
      <vt:lpstr>Презентация PowerPoint</vt:lpstr>
      <vt:lpstr>Встреча Светофор Светофорыча с детьми</vt:lpstr>
      <vt:lpstr>Конкурс         «Назови знак»</vt:lpstr>
      <vt:lpstr>Конкурс «Собери светофор»</vt:lpstr>
      <vt:lpstr>Подвижная игра «Перевези груз»</vt:lpstr>
      <vt:lpstr>Конкурс «Собери дорожный знак» Игра на внимание «Это ты, это я…»</vt:lpstr>
      <vt:lpstr>Спасибо за внимание!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НАШ ДРУГ – СВЕТОФОР!</dc:title>
  <dc:creator>user</dc:creator>
  <cp:lastModifiedBy>Пользователь</cp:lastModifiedBy>
  <cp:revision>10</cp:revision>
  <dcterms:created xsi:type="dcterms:W3CDTF">2021-08-17T02:12:57Z</dcterms:created>
  <dcterms:modified xsi:type="dcterms:W3CDTF">2021-09-16T07:33:11Z</dcterms:modified>
</cp:coreProperties>
</file>