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11121-10E5-4CE9-B675-3A917E1AB17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004B2-9CD5-4BF5-B1DB-2F807B67E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223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11121-10E5-4CE9-B675-3A917E1AB17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004B2-9CD5-4BF5-B1DB-2F807B67E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677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11121-10E5-4CE9-B675-3A917E1AB17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004B2-9CD5-4BF5-B1DB-2F807B67E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283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11121-10E5-4CE9-B675-3A917E1AB17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004B2-9CD5-4BF5-B1DB-2F807B67E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052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11121-10E5-4CE9-B675-3A917E1AB17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004B2-9CD5-4BF5-B1DB-2F807B67E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846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11121-10E5-4CE9-B675-3A917E1AB17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004B2-9CD5-4BF5-B1DB-2F807B67E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054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11121-10E5-4CE9-B675-3A917E1AB17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004B2-9CD5-4BF5-B1DB-2F807B67E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401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11121-10E5-4CE9-B675-3A917E1AB17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004B2-9CD5-4BF5-B1DB-2F807B67E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79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11121-10E5-4CE9-B675-3A917E1AB17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004B2-9CD5-4BF5-B1DB-2F807B67E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699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11121-10E5-4CE9-B675-3A917E1AB17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004B2-9CD5-4BF5-B1DB-2F807B67E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71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11121-10E5-4CE9-B675-3A917E1AB17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004B2-9CD5-4BF5-B1DB-2F807B67E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542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11121-10E5-4CE9-B675-3A917E1AB17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004B2-9CD5-4BF5-B1DB-2F807B67E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828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8496" y="238224"/>
            <a:ext cx="11862816" cy="1211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Спортивные соревнования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старшей группе №6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тему: «Смелые пожарные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marR="179705" algn="ctr">
              <a:lnSpc>
                <a:spcPct val="107000"/>
              </a:lnSpc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профилактической операции «Горящий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район»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прошли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20.02.2021г</a:t>
            </a:r>
            <a:endParaRPr lang="ru-RU" sz="1400" b="1" i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Формировать у дошкольников осознанное отношение к выполнению правил пожарной безопасности.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33181" y="6221692"/>
            <a:ext cx="24237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8496" y="1812373"/>
            <a:ext cx="11862816" cy="4241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 Образовательные: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Расширять знания о профессии пожарного.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Продолжать обучать и соблюдать правила пожарной безопасности.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Развивающие: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Развивать физические навыки: быстроту реакции, ловкость, силу, координацию движений.</a:t>
            </a:r>
            <a:r>
              <a:rPr lang="ru-RU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стремление объединяться для получения общего результата в соревнованиях.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Воспитательные: 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чувство дружбы, желание играть в команде, желание побеждать.</a:t>
            </a:r>
            <a:r>
              <a:rPr lang="ru-RU" sz="1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у детей чувство уважения к профессии пожарных.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ходе проведения соревнований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детям прежде чем потушить пожар, надо было вспомнить и назвать основные правила поведения при пожаре, причины возникновения пожара и кто работает в пожарной части.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поделились на две команды, при помощи жребия выбрали командиров и приступили к тушению пожара.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Участвовали в таких эстафетах как: «Готовность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101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Спасатели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«Кто пробежит быстрее с пожарным рукавом»;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нужно при пожаре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Потуши огонь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Благодаря сплочённой команде, смелым пожарным удалось потушить пожар в лесу, спасти из горящего дома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пострадавших и справиться с огнём в доме.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соревнований смелые пожарные награждены медалями.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72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9" t="15818" r="1415" b="178"/>
          <a:stretch/>
        </p:blipFill>
        <p:spPr>
          <a:xfrm>
            <a:off x="304800" y="239866"/>
            <a:ext cx="3182112" cy="3189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89" r="8000"/>
          <a:stretch/>
        </p:blipFill>
        <p:spPr>
          <a:xfrm>
            <a:off x="3590543" y="295363"/>
            <a:ext cx="5010912" cy="3133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34" t="9600" r="7333" b="13777"/>
          <a:stretch/>
        </p:blipFill>
        <p:spPr>
          <a:xfrm>
            <a:off x="8705086" y="239866"/>
            <a:ext cx="3188209" cy="3189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4" t="12445" r="2133" b="29244"/>
          <a:stretch/>
        </p:blipFill>
        <p:spPr>
          <a:xfrm>
            <a:off x="3590543" y="3428999"/>
            <a:ext cx="5010912" cy="3100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270" y="3574241"/>
            <a:ext cx="3291840" cy="2955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3" t="8001" r="11200" b="7022"/>
          <a:stretch/>
        </p:blipFill>
        <p:spPr>
          <a:xfrm>
            <a:off x="325870" y="3574241"/>
            <a:ext cx="3161041" cy="2955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4070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29459" y="6206990"/>
            <a:ext cx="4933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Подготовил и провёл воспитатель: Стан Н.Л.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8" y="109097"/>
            <a:ext cx="3592576" cy="2694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112" y="3000232"/>
            <a:ext cx="4303776" cy="3227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97"/>
          <a:stretch/>
        </p:blipFill>
        <p:spPr>
          <a:xfrm>
            <a:off x="8508923" y="3034361"/>
            <a:ext cx="3222905" cy="31595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472" y="185297"/>
            <a:ext cx="3986784" cy="261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22" r="15467" b="21777"/>
          <a:stretch/>
        </p:blipFill>
        <p:spPr>
          <a:xfrm>
            <a:off x="8325104" y="134099"/>
            <a:ext cx="3590544" cy="2720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4" r="2686"/>
          <a:stretch/>
        </p:blipFill>
        <p:spPr>
          <a:xfrm>
            <a:off x="297192" y="3079033"/>
            <a:ext cx="3385885" cy="304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6874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225</Words>
  <Application>Microsoft Office PowerPoint</Application>
  <PresentationFormat>Широкоэкранный</PresentationFormat>
  <Paragraphs>13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9</cp:revision>
  <dcterms:created xsi:type="dcterms:W3CDTF">2021-02-25T15:13:51Z</dcterms:created>
  <dcterms:modified xsi:type="dcterms:W3CDTF">2021-02-26T18:30:23Z</dcterms:modified>
</cp:coreProperties>
</file>