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2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7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8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5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0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7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9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1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1121-10E5-4CE9-B675-3A917E1AB17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04B2-9CD5-4BF5-B1DB-2F807B67E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2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496" y="238224"/>
            <a:ext cx="11862816" cy="12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соревнования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старшей группе №6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тему: «Смелые пожарные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профилактической операции «Горящий 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район» 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20.02.2021г</a:t>
            </a:r>
            <a:endParaRPr lang="ru-RU" sz="14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Формировать у дошкольников осознанное отношение к выполнению правил пожарной безопасности.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3181" y="6221692"/>
            <a:ext cx="242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496" y="1812373"/>
            <a:ext cx="11862816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Образовательные: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Расширять знания о профессии пожарного.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Продолжать обучать и соблюдать правила пожарной безопасности.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физические навыки: быстроту реакции, ловкость, силу, координацию движений.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стремление объединяться для получения общего результата в соревнованиях.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чувство дружбы, желание играть в команде, желание побеждать.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 детей чувство уважения к профессии пожарных.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проведения соревнований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прежде чем потушить пожар, надо было вспомнить и назвать основные правила поведения при пожаре, причины возникновения пожара и кто работает в пожарной части.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поделились на две команды, при помощи жребия выбрали командиров и приступили к тушению пожара.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Участвовали в таких эстафетах как: «Готовность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пробежит быстрее с пожарным рукавом»;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при пожаре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Потуши огонь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Благодаря сплочённой команде, смелым пожарным удалось потушить пожар в лесу, спасти из горящего дома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пострадавших и справиться с огнём в доме.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соревнований смелые пожарные награждены медалями.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5818" r="1415" b="178"/>
          <a:stretch/>
        </p:blipFill>
        <p:spPr>
          <a:xfrm>
            <a:off x="304800" y="239866"/>
            <a:ext cx="3182112" cy="318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9" r="8000"/>
          <a:stretch/>
        </p:blipFill>
        <p:spPr>
          <a:xfrm>
            <a:off x="3590543" y="295363"/>
            <a:ext cx="5010912" cy="31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t="9600" r="7333" b="13777"/>
          <a:stretch/>
        </p:blipFill>
        <p:spPr>
          <a:xfrm>
            <a:off x="8705086" y="239866"/>
            <a:ext cx="3188209" cy="318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2445" r="2133" b="29244"/>
          <a:stretch/>
        </p:blipFill>
        <p:spPr>
          <a:xfrm>
            <a:off x="3590543" y="3428999"/>
            <a:ext cx="5010912" cy="310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70" y="3574241"/>
            <a:ext cx="3291840" cy="295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8001" r="11200" b="7022"/>
          <a:stretch/>
        </p:blipFill>
        <p:spPr>
          <a:xfrm>
            <a:off x="325870" y="3574241"/>
            <a:ext cx="3161041" cy="295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07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9459" y="6206990"/>
            <a:ext cx="493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и провёл воспитатель: Стан Н.Л.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09097"/>
            <a:ext cx="3592576" cy="269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12" y="3000232"/>
            <a:ext cx="4303776" cy="322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7"/>
          <a:stretch/>
        </p:blipFill>
        <p:spPr>
          <a:xfrm>
            <a:off x="8508923" y="3034361"/>
            <a:ext cx="3222905" cy="315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2" y="185297"/>
            <a:ext cx="3986784" cy="26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15467" b="21777"/>
          <a:stretch/>
        </p:blipFill>
        <p:spPr>
          <a:xfrm>
            <a:off x="8325104" y="134099"/>
            <a:ext cx="3590544" cy="272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r="2686"/>
          <a:stretch/>
        </p:blipFill>
        <p:spPr>
          <a:xfrm>
            <a:off x="297192" y="3079033"/>
            <a:ext cx="3385885" cy="304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7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225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</cp:revision>
  <dcterms:created xsi:type="dcterms:W3CDTF">2021-02-25T15:13:51Z</dcterms:created>
  <dcterms:modified xsi:type="dcterms:W3CDTF">2021-02-26T18:30:23Z</dcterms:modified>
</cp:coreProperties>
</file>