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7556500" cy="10693400"/>
  <p:notesSz cx="7556500" cy="106934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6/13/2024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6/13/2024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6/13/2024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6/13/2024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A7108E8-71D7-6063-F6ED-9F463CDF0A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6499" cy="10693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BB47E78-5E7C-4676-9B2E-7B935B17ED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6499" cy="1069339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F5456E6-C8AD-DD05-3965-C2DC9EA1D8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8900"/>
            <a:ext cx="7556500" cy="106045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D760098-B6C3-487C-2761-F9EE7679FB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6500" cy="10693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484D7B7-DE82-0D4A-0304-7145677598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556499" cy="10693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0</Words>
  <Application>Microsoft Office PowerPoint</Application>
  <PresentationFormat>Произвольный</PresentationFormat>
  <Paragraphs>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7" baseType="lpstr"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user</cp:lastModifiedBy>
  <cp:revision>1</cp:revision>
  <dcterms:created xsi:type="dcterms:W3CDTF">2024-03-25T05:47:33Z</dcterms:created>
  <dcterms:modified xsi:type="dcterms:W3CDTF">2024-06-13T12:35:45Z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2024-03-25T00:00:00Z</vt:filetime>
  </property>
</Properties>
</file>