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6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783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1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95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29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91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149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3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75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7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06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698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E5167-B54B-4B24-AA6F-32FE4F832C2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4D025-34BC-4970-8010-AFA4C9E045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91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91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737" y="1143000"/>
            <a:ext cx="2367335" cy="31477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56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91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916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2</cp:revision>
  <dcterms:created xsi:type="dcterms:W3CDTF">2021-06-04T06:13:24Z</dcterms:created>
  <dcterms:modified xsi:type="dcterms:W3CDTF">2021-06-04T06:30:05Z</dcterms:modified>
</cp:coreProperties>
</file>