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84BE4-0FC9-4AD6-9C2F-DB710E176658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AD97-F43B-4AFB-BC52-B5D371469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706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84BE4-0FC9-4AD6-9C2F-DB710E176658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AD97-F43B-4AFB-BC52-B5D371469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954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84BE4-0FC9-4AD6-9C2F-DB710E176658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AD97-F43B-4AFB-BC52-B5D371469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95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84BE4-0FC9-4AD6-9C2F-DB710E176658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AD97-F43B-4AFB-BC52-B5D371469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813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84BE4-0FC9-4AD6-9C2F-DB710E176658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AD97-F43B-4AFB-BC52-B5D371469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266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84BE4-0FC9-4AD6-9C2F-DB710E176658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AD97-F43B-4AFB-BC52-B5D371469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476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84BE4-0FC9-4AD6-9C2F-DB710E176658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AD97-F43B-4AFB-BC52-B5D371469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178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84BE4-0FC9-4AD6-9C2F-DB710E176658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AD97-F43B-4AFB-BC52-B5D371469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695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84BE4-0FC9-4AD6-9C2F-DB710E176658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AD97-F43B-4AFB-BC52-B5D371469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920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84BE4-0FC9-4AD6-9C2F-DB710E176658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AD97-F43B-4AFB-BC52-B5D371469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575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84BE4-0FC9-4AD6-9C2F-DB710E176658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CAD97-F43B-4AFB-BC52-B5D371469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832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84BE4-0FC9-4AD6-9C2F-DB710E176658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CAD97-F43B-4AFB-BC52-B5D371469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50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77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77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77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310" y="0"/>
            <a:ext cx="6937310" cy="911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77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77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77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77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77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777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2</cp:revision>
  <dcterms:created xsi:type="dcterms:W3CDTF">2023-02-26T10:27:30Z</dcterms:created>
  <dcterms:modified xsi:type="dcterms:W3CDTF">2023-02-26T10:38:04Z</dcterms:modified>
</cp:coreProperties>
</file>