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4BE4-0FC9-4AD6-9C2F-DB710E17665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AD97-F43B-4AFB-BC52-B5D37146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0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4BE4-0FC9-4AD6-9C2F-DB710E17665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AD97-F43B-4AFB-BC52-B5D37146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5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4BE4-0FC9-4AD6-9C2F-DB710E17665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AD97-F43B-4AFB-BC52-B5D37146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95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4BE4-0FC9-4AD6-9C2F-DB710E17665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AD97-F43B-4AFB-BC52-B5D37146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1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4BE4-0FC9-4AD6-9C2F-DB710E17665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AD97-F43B-4AFB-BC52-B5D37146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26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4BE4-0FC9-4AD6-9C2F-DB710E17665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AD97-F43B-4AFB-BC52-B5D37146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47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4BE4-0FC9-4AD6-9C2F-DB710E17665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AD97-F43B-4AFB-BC52-B5D37146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17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4BE4-0FC9-4AD6-9C2F-DB710E17665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AD97-F43B-4AFB-BC52-B5D37146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69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4BE4-0FC9-4AD6-9C2F-DB710E17665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AD97-F43B-4AFB-BC52-B5D37146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2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4BE4-0FC9-4AD6-9C2F-DB710E17665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AD97-F43B-4AFB-BC52-B5D37146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7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4BE4-0FC9-4AD6-9C2F-DB710E17665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AD97-F43B-4AFB-BC52-B5D37146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83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84BE4-0FC9-4AD6-9C2F-DB710E17665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CAD97-F43B-4AFB-BC52-B5D37146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0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7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7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7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10" y="0"/>
            <a:ext cx="6937310" cy="911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7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7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7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7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77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77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</cp:revision>
  <dcterms:created xsi:type="dcterms:W3CDTF">2023-02-26T10:27:30Z</dcterms:created>
  <dcterms:modified xsi:type="dcterms:W3CDTF">2023-02-26T10:38:04Z</dcterms:modified>
</cp:coreProperties>
</file>