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3EF9-ED8B-4217-8240-D31F4975D3F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6106-3E1F-4061-8864-05CF49538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620688"/>
            <a:ext cx="764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«Детский сад «Радуга»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9" y="134076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Итоговое мероприятие, посвященное Дню здоровья : викторина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«В здоровом теле- здоровый дух!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1" y="20608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:обобщение знаний детей о важных компонентах ЗОЖ(спорт, сон) и факторах, разрушающих здоровье.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429309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Провели воспитатели группы №11 </a:t>
            </a:r>
            <a:r>
              <a:rPr lang="ru-RU" dirty="0" err="1" smtClean="0"/>
              <a:t>Швецова</a:t>
            </a:r>
            <a:r>
              <a:rPr lang="ru-RU" dirty="0" smtClean="0"/>
              <a:t> О.Ю. </a:t>
            </a:r>
            <a:r>
              <a:rPr lang="ru-RU" dirty="0" err="1" smtClean="0"/>
              <a:t>Чезганова</a:t>
            </a:r>
            <a:r>
              <a:rPr lang="ru-RU" dirty="0" smtClean="0"/>
              <a:t> В.Б.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805264"/>
            <a:ext cx="142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Апрель,2021</a:t>
            </a:r>
            <a:endParaRPr lang="ru-RU" dirty="0"/>
          </a:p>
        </p:txBody>
      </p:sp>
      <p:pic>
        <p:nvPicPr>
          <p:cNvPr id="6146" name="Picture 2" descr="C:\Users\Admin\Desktop\IMG_20210409_09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481377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4499991" y="836712"/>
            <a:ext cx="410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 команды мы встречаем</a:t>
            </a:r>
          </a:p>
          <a:p>
            <a:r>
              <a:rPr lang="ru-RU" dirty="0" smtClean="0"/>
              <a:t>И капитанов выбираем.</a:t>
            </a:r>
          </a:p>
          <a:p>
            <a:r>
              <a:rPr lang="ru-RU" dirty="0" smtClean="0"/>
              <a:t>Команды «</a:t>
            </a:r>
            <a:r>
              <a:rPr lang="ru-RU" dirty="0" err="1" smtClean="0"/>
              <a:t>Чебурашки</a:t>
            </a:r>
            <a:r>
              <a:rPr lang="ru-RU" dirty="0" smtClean="0"/>
              <a:t>» и  «Звездочки»</a:t>
            </a:r>
          </a:p>
          <a:p>
            <a:r>
              <a:rPr lang="ru-RU" dirty="0" smtClean="0"/>
              <a:t>Готовы к заданиям!</a:t>
            </a:r>
            <a:endParaRPr lang="ru-RU" dirty="0"/>
          </a:p>
        </p:txBody>
      </p:sp>
      <p:pic>
        <p:nvPicPr>
          <p:cNvPr id="1027" name="Picture 3" descr="C:\Users\Admin\Desktop\IMG_20210409_09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787821" cy="2952328"/>
          </a:xfrm>
          <a:prstGeom prst="rect">
            <a:avLst/>
          </a:prstGeom>
          <a:noFill/>
        </p:spPr>
      </p:pic>
      <p:pic>
        <p:nvPicPr>
          <p:cNvPr id="1028" name="Picture 4" descr="C:\Users\Admin\Desktop\IMG_20210409_09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3976591" cy="281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537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Прослушав музыку сейчас,</a:t>
            </a:r>
          </a:p>
          <a:p>
            <a:r>
              <a:rPr lang="ru-RU" dirty="0" smtClean="0"/>
              <a:t>Беседа завелась у нас.</a:t>
            </a:r>
          </a:p>
          <a:p>
            <a:r>
              <a:rPr lang="ru-RU" dirty="0" smtClean="0"/>
              <a:t>З</a:t>
            </a:r>
            <a:r>
              <a:rPr lang="ru-RU" dirty="0" smtClean="0"/>
              <a:t>ачем нам нужен сон?</a:t>
            </a:r>
          </a:p>
          <a:p>
            <a:r>
              <a:rPr lang="ru-RU" dirty="0" smtClean="0"/>
              <a:t>И</a:t>
            </a:r>
            <a:r>
              <a:rPr lang="ru-RU" dirty="0" smtClean="0"/>
              <a:t> кто его приносит 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764704"/>
            <a:ext cx="158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«Дрема»</a:t>
            </a:r>
            <a:endParaRPr lang="ru-RU" dirty="0"/>
          </a:p>
        </p:txBody>
      </p:sp>
      <p:pic>
        <p:nvPicPr>
          <p:cNvPr id="2052" name="Picture 4" descr="C:\Users\Admin\Desktop\IMG_20210409_09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980040" cy="28083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6176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C:\Users\Admin\Desktop\IMG_20210409_090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719228" cy="2572851"/>
          </a:xfrm>
          <a:prstGeom prst="rect">
            <a:avLst/>
          </a:prstGeom>
          <a:noFill/>
        </p:spPr>
      </p:pic>
      <p:pic>
        <p:nvPicPr>
          <p:cNvPr id="2055" name="Picture 7" descr="C:\Users\Admin\Desktop\IMG_20210409_090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3779033" cy="21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070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«Здоровый и нездоровый сон»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Дали карточки командам,</a:t>
            </a:r>
          </a:p>
          <a:p>
            <a:r>
              <a:rPr lang="ru-RU" dirty="0" smtClean="0"/>
              <a:t>Нужно правильно собрать,</a:t>
            </a:r>
          </a:p>
          <a:p>
            <a:r>
              <a:rPr lang="ru-RU" dirty="0" smtClean="0"/>
              <a:t>А еще и рассказать!</a:t>
            </a:r>
            <a:endParaRPr lang="ru-RU" dirty="0"/>
          </a:p>
        </p:txBody>
      </p:sp>
      <p:pic>
        <p:nvPicPr>
          <p:cNvPr id="3076" name="Picture 4" descr="C:\Users\Admin\Desktop\IMG_20210409_09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740014" cy="2805010"/>
          </a:xfrm>
          <a:prstGeom prst="rect">
            <a:avLst/>
          </a:prstGeom>
          <a:noFill/>
        </p:spPr>
      </p:pic>
      <p:pic>
        <p:nvPicPr>
          <p:cNvPr id="3077" name="Picture 5" descr="C:\Users\Admin\Desktop\IMG_20210409_091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87" y="2924944"/>
            <a:ext cx="4115949" cy="308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от дедушки Дремы</a:t>
            </a:r>
          </a:p>
          <a:p>
            <a:r>
              <a:rPr lang="ru-RU" dirty="0" smtClean="0"/>
              <a:t>С загадками и медалями роста</a:t>
            </a:r>
            <a:endParaRPr lang="ru-RU" dirty="0"/>
          </a:p>
        </p:txBody>
      </p:sp>
      <p:pic>
        <p:nvPicPr>
          <p:cNvPr id="4101" name="Picture 5" descr="C:\Users\Admin\Desktop\IMG_20210409_09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724229" cy="2448272"/>
          </a:xfrm>
          <a:prstGeom prst="rect">
            <a:avLst/>
          </a:prstGeom>
          <a:noFill/>
        </p:spPr>
      </p:pic>
      <p:pic>
        <p:nvPicPr>
          <p:cNvPr id="4102" name="Picture 6" descr="C:\Users\Admin\Desktop\IMG_20210409_092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2696"/>
            <a:ext cx="3105938" cy="2871394"/>
          </a:xfrm>
          <a:prstGeom prst="rect">
            <a:avLst/>
          </a:prstGeom>
          <a:noFill/>
        </p:spPr>
      </p:pic>
      <p:pic>
        <p:nvPicPr>
          <p:cNvPr id="4103" name="Picture 7" descr="C:\Users\Admin\Desktop\IMG_20210409_092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2792885" cy="23488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43608" y="40770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Капитаны отвечали </a:t>
            </a:r>
          </a:p>
          <a:p>
            <a:r>
              <a:rPr lang="ru-RU" dirty="0" smtClean="0"/>
              <a:t>И</a:t>
            </a:r>
            <a:r>
              <a:rPr lang="ru-RU" dirty="0" smtClean="0"/>
              <a:t> команды  выручали!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конце нам фильм  включили</a:t>
            </a:r>
          </a:p>
          <a:p>
            <a:r>
              <a:rPr lang="ru-RU" dirty="0" smtClean="0"/>
              <a:t>«В здоровом теле- здоровый дух!»</a:t>
            </a:r>
          </a:p>
          <a:p>
            <a:r>
              <a:rPr lang="ru-RU" dirty="0" smtClean="0"/>
              <a:t>И  мы медали  получили !!!!</a:t>
            </a:r>
          </a:p>
          <a:p>
            <a:endParaRPr lang="ru-RU" dirty="0"/>
          </a:p>
        </p:txBody>
      </p:sp>
      <p:pic>
        <p:nvPicPr>
          <p:cNvPr id="5123" name="Picture 3" descr="C:\Users\Admin\Desktop\IMG_20210409_092445.jpg"/>
          <p:cNvPicPr>
            <a:picLocks noChangeAspect="1" noChangeArrowheads="1"/>
          </p:cNvPicPr>
          <p:nvPr/>
        </p:nvPicPr>
        <p:blipFill>
          <a:blip r:embed="rId3" cstate="print"/>
          <a:srcRect t="5048"/>
          <a:stretch>
            <a:fillRect/>
          </a:stretch>
        </p:blipFill>
        <p:spPr bwMode="auto">
          <a:xfrm>
            <a:off x="683568" y="1844824"/>
            <a:ext cx="3803914" cy="2708920"/>
          </a:xfrm>
          <a:prstGeom prst="rect">
            <a:avLst/>
          </a:prstGeom>
          <a:noFill/>
        </p:spPr>
      </p:pic>
      <p:pic>
        <p:nvPicPr>
          <p:cNvPr id="5124" name="Picture 4" descr="C:\Users\Admin\Desktop\IMG_20210409_092835.jpg"/>
          <p:cNvPicPr>
            <a:picLocks noChangeAspect="1" noChangeArrowheads="1"/>
          </p:cNvPicPr>
          <p:nvPr/>
        </p:nvPicPr>
        <p:blipFill>
          <a:blip r:embed="rId4" cstate="print"/>
          <a:srcRect b="12195"/>
          <a:stretch>
            <a:fillRect/>
          </a:stretch>
        </p:blipFill>
        <p:spPr bwMode="auto">
          <a:xfrm>
            <a:off x="4814774" y="692697"/>
            <a:ext cx="3608401" cy="2592287"/>
          </a:xfrm>
          <a:prstGeom prst="rect">
            <a:avLst/>
          </a:prstGeom>
          <a:noFill/>
        </p:spPr>
      </p:pic>
      <p:pic>
        <p:nvPicPr>
          <p:cNvPr id="5125" name="Picture 5" descr="C:\Users\Admin\Desktop\IMG_20210409_092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56992"/>
            <a:ext cx="3183027" cy="288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153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</cp:revision>
  <dcterms:created xsi:type="dcterms:W3CDTF">2021-04-09T09:56:52Z</dcterms:created>
  <dcterms:modified xsi:type="dcterms:W3CDTF">2021-04-09T12:22:21Z</dcterms:modified>
</cp:coreProperties>
</file>