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7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73EF9-ED8B-4217-8240-D31F4975D3F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36106-3E1F-4061-8864-05CF495381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73EF9-ED8B-4217-8240-D31F4975D3F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36106-3E1F-4061-8864-05CF495381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73EF9-ED8B-4217-8240-D31F4975D3F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36106-3E1F-4061-8864-05CF495381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73EF9-ED8B-4217-8240-D31F4975D3F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36106-3E1F-4061-8864-05CF495381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73EF9-ED8B-4217-8240-D31F4975D3F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36106-3E1F-4061-8864-05CF495381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73EF9-ED8B-4217-8240-D31F4975D3F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36106-3E1F-4061-8864-05CF495381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73EF9-ED8B-4217-8240-D31F4975D3F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36106-3E1F-4061-8864-05CF495381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73EF9-ED8B-4217-8240-D31F4975D3F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36106-3E1F-4061-8864-05CF495381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73EF9-ED8B-4217-8240-D31F4975D3F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36106-3E1F-4061-8864-05CF495381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73EF9-ED8B-4217-8240-D31F4975D3F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36106-3E1F-4061-8864-05CF495381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73EF9-ED8B-4217-8240-D31F4975D3F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36106-3E1F-4061-8864-05CF495381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73EF9-ED8B-4217-8240-D31F4975D3F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36106-3E1F-4061-8864-05CF4953817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dmin\Desktop\img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11560" y="620688"/>
            <a:ext cx="7640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Муниципальное автономное дошкольное образовательное учреждение «Детский сад «Радуга»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83569" y="1340768"/>
            <a:ext cx="7848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Итоговое мероприятие, посвященное Дню здоровья : викторина 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ru-RU" sz="2000" dirty="0" smtClean="0">
                <a:solidFill>
                  <a:srgbClr val="FF0000"/>
                </a:solidFill>
              </a:rPr>
              <a:t>«В здоровом теле- здоровый дух!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1561" y="2060848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Цель :обобщение знаний детей о важных компонентах ЗОЖ(спорт, сон) и факторах, разрушающих здоровье.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868144" y="4293096"/>
            <a:ext cx="288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Провели воспитатели группы №11 </a:t>
            </a:r>
            <a:r>
              <a:rPr lang="ru-RU" dirty="0" err="1" smtClean="0"/>
              <a:t>Швецова</a:t>
            </a:r>
            <a:r>
              <a:rPr lang="ru-RU" dirty="0" smtClean="0"/>
              <a:t> О.Ю. </a:t>
            </a:r>
            <a:r>
              <a:rPr lang="ru-RU" dirty="0" err="1" smtClean="0"/>
              <a:t>Чезганова</a:t>
            </a:r>
            <a:r>
              <a:rPr lang="ru-RU" dirty="0" smtClean="0"/>
              <a:t> В.Б.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491880" y="5805264"/>
            <a:ext cx="1423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Апрель,2021</a:t>
            </a:r>
            <a:endParaRPr lang="ru-RU" dirty="0"/>
          </a:p>
        </p:txBody>
      </p:sp>
      <p:pic>
        <p:nvPicPr>
          <p:cNvPr id="6146" name="Picture 2" descr="C:\Users\Admin\Desktop\IMG_20210409_0931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2852936"/>
            <a:ext cx="4813776" cy="3024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Desktop\img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3356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 flipH="1">
            <a:off x="4499991" y="836712"/>
            <a:ext cx="41044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Две команды мы встречаем</a:t>
            </a:r>
          </a:p>
          <a:p>
            <a:r>
              <a:rPr lang="ru-RU" dirty="0" smtClean="0"/>
              <a:t>И капитанов выбираем.</a:t>
            </a:r>
          </a:p>
          <a:p>
            <a:r>
              <a:rPr lang="ru-RU" dirty="0" smtClean="0"/>
              <a:t>Команды «</a:t>
            </a:r>
            <a:r>
              <a:rPr lang="ru-RU" dirty="0" err="1" smtClean="0"/>
              <a:t>Чебурашки</a:t>
            </a:r>
            <a:r>
              <a:rPr lang="ru-RU" dirty="0" smtClean="0"/>
              <a:t>» и  «Звездочки»</a:t>
            </a:r>
          </a:p>
          <a:p>
            <a:r>
              <a:rPr lang="ru-RU" dirty="0" smtClean="0"/>
              <a:t>Готовы к заданиям!</a:t>
            </a:r>
            <a:endParaRPr lang="ru-RU" dirty="0"/>
          </a:p>
        </p:txBody>
      </p:sp>
      <p:pic>
        <p:nvPicPr>
          <p:cNvPr id="1027" name="Picture 3" descr="C:\Users\Admin\Desktop\IMG_20210409_0901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908720"/>
            <a:ext cx="3787821" cy="2952328"/>
          </a:xfrm>
          <a:prstGeom prst="rect">
            <a:avLst/>
          </a:prstGeom>
          <a:noFill/>
        </p:spPr>
      </p:pic>
      <p:pic>
        <p:nvPicPr>
          <p:cNvPr id="1028" name="Picture 4" descr="C:\Users\Admin\Desktop\IMG_20210409_0901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2132856"/>
            <a:ext cx="3976591" cy="28150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img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75377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27584" y="620688"/>
            <a:ext cx="3960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Прослушав музыку сейчас,</a:t>
            </a:r>
          </a:p>
          <a:p>
            <a:r>
              <a:rPr lang="ru-RU" dirty="0" smtClean="0"/>
              <a:t>Беседа завелась у нас.</a:t>
            </a:r>
          </a:p>
          <a:p>
            <a:r>
              <a:rPr lang="ru-RU" dirty="0" smtClean="0"/>
              <a:t>З</a:t>
            </a:r>
            <a:r>
              <a:rPr lang="ru-RU" dirty="0" smtClean="0"/>
              <a:t>ачем нам нужен сон?</a:t>
            </a:r>
          </a:p>
          <a:p>
            <a:r>
              <a:rPr lang="ru-RU" dirty="0" smtClean="0"/>
              <a:t>И</a:t>
            </a:r>
            <a:r>
              <a:rPr lang="ru-RU" dirty="0" smtClean="0"/>
              <a:t> кто его приносит ?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444208" y="764704"/>
            <a:ext cx="1585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Игра «Дрема»</a:t>
            </a:r>
            <a:endParaRPr lang="ru-RU" dirty="0"/>
          </a:p>
        </p:txBody>
      </p:sp>
      <p:pic>
        <p:nvPicPr>
          <p:cNvPr id="2052" name="Picture 4" descr="C:\Users\Admin\Desktop\IMG_20210409_0906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916832"/>
            <a:ext cx="3980040" cy="2808312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6156176" y="2564904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054" name="Picture 6" descr="C:\Users\Admin\Desktop\IMG_20210409_0907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124744"/>
            <a:ext cx="3719228" cy="2572851"/>
          </a:xfrm>
          <a:prstGeom prst="rect">
            <a:avLst/>
          </a:prstGeom>
          <a:noFill/>
        </p:spPr>
      </p:pic>
      <p:pic>
        <p:nvPicPr>
          <p:cNvPr id="2055" name="Picture 7" descr="C:\Users\Admin\Desktop\IMG_20210409_0908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3933056"/>
            <a:ext cx="3779033" cy="21884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Admin\Desktop\img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80704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95736" y="908720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Игра «Здоровый и нездоровый сон»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971600" y="1484784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Дали карточки командам,</a:t>
            </a:r>
          </a:p>
          <a:p>
            <a:r>
              <a:rPr lang="ru-RU" dirty="0" smtClean="0"/>
              <a:t>Нужно правильно собрать,</a:t>
            </a:r>
          </a:p>
          <a:p>
            <a:r>
              <a:rPr lang="ru-RU" dirty="0" smtClean="0"/>
              <a:t>А еще и рассказать!</a:t>
            </a:r>
            <a:endParaRPr lang="ru-RU" dirty="0"/>
          </a:p>
        </p:txBody>
      </p:sp>
      <p:pic>
        <p:nvPicPr>
          <p:cNvPr id="3076" name="Picture 4" descr="C:\Users\Admin\Desktop\IMG_20210409_0911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268760"/>
            <a:ext cx="3740014" cy="2805010"/>
          </a:xfrm>
          <a:prstGeom prst="rect">
            <a:avLst/>
          </a:prstGeom>
          <a:noFill/>
        </p:spPr>
      </p:pic>
      <p:pic>
        <p:nvPicPr>
          <p:cNvPr id="3077" name="Picture 5" descr="C:\Users\Admin\Desktop\IMG_20210409_0911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1587" y="2924944"/>
            <a:ext cx="4115949" cy="3086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0" name="Picture 4" descr="C:\Users\Admin\Desktop\img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971600" y="764704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Письмо от дедушки Дремы</a:t>
            </a:r>
          </a:p>
          <a:p>
            <a:r>
              <a:rPr lang="ru-RU" dirty="0" smtClean="0"/>
              <a:t>С загадками и медалями роста</a:t>
            </a:r>
            <a:endParaRPr lang="ru-RU" dirty="0"/>
          </a:p>
        </p:txBody>
      </p:sp>
      <p:pic>
        <p:nvPicPr>
          <p:cNvPr id="4101" name="Picture 5" descr="C:\Users\Admin\Desktop\IMG_20210409_0916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484784"/>
            <a:ext cx="3724229" cy="2448272"/>
          </a:xfrm>
          <a:prstGeom prst="rect">
            <a:avLst/>
          </a:prstGeom>
          <a:noFill/>
        </p:spPr>
      </p:pic>
      <p:pic>
        <p:nvPicPr>
          <p:cNvPr id="4102" name="Picture 6" descr="C:\Users\Admin\Desktop\IMG_20210409_0921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692696"/>
            <a:ext cx="3105938" cy="2871394"/>
          </a:xfrm>
          <a:prstGeom prst="rect">
            <a:avLst/>
          </a:prstGeom>
          <a:noFill/>
        </p:spPr>
      </p:pic>
      <p:pic>
        <p:nvPicPr>
          <p:cNvPr id="4103" name="Picture 7" descr="C:\Users\Admin\Desktop\IMG_20210409_09214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3573016"/>
            <a:ext cx="2792885" cy="234888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1043608" y="4077072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Капитаны отвечали </a:t>
            </a:r>
          </a:p>
          <a:p>
            <a:r>
              <a:rPr lang="ru-RU" dirty="0" smtClean="0"/>
              <a:t>И</a:t>
            </a:r>
            <a:r>
              <a:rPr lang="ru-RU" dirty="0" smtClean="0"/>
              <a:t> команды  выручали!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Admin\Desktop\img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55576" y="764704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 в конце нам фильм  включили</a:t>
            </a:r>
          </a:p>
          <a:p>
            <a:r>
              <a:rPr lang="ru-RU" dirty="0" smtClean="0"/>
              <a:t>«В здоровом теле- здоровый дух!»</a:t>
            </a:r>
          </a:p>
          <a:p>
            <a:r>
              <a:rPr lang="ru-RU" dirty="0" smtClean="0"/>
              <a:t>И  мы медали  получили !!!!</a:t>
            </a:r>
          </a:p>
          <a:p>
            <a:endParaRPr lang="ru-RU" dirty="0"/>
          </a:p>
        </p:txBody>
      </p:sp>
      <p:pic>
        <p:nvPicPr>
          <p:cNvPr id="5123" name="Picture 3" descr="C:\Users\Admin\Desktop\IMG_20210409_092445.jpg"/>
          <p:cNvPicPr>
            <a:picLocks noChangeAspect="1" noChangeArrowheads="1"/>
          </p:cNvPicPr>
          <p:nvPr/>
        </p:nvPicPr>
        <p:blipFill>
          <a:blip r:embed="rId3" cstate="print"/>
          <a:srcRect t="5048"/>
          <a:stretch>
            <a:fillRect/>
          </a:stretch>
        </p:blipFill>
        <p:spPr bwMode="auto">
          <a:xfrm>
            <a:off x="683568" y="1844824"/>
            <a:ext cx="3803914" cy="2708920"/>
          </a:xfrm>
          <a:prstGeom prst="rect">
            <a:avLst/>
          </a:prstGeom>
          <a:noFill/>
        </p:spPr>
      </p:pic>
      <p:pic>
        <p:nvPicPr>
          <p:cNvPr id="5124" name="Picture 4" descr="C:\Users\Admin\Desktop\IMG_20210409_092835.jpg"/>
          <p:cNvPicPr>
            <a:picLocks noChangeAspect="1" noChangeArrowheads="1"/>
          </p:cNvPicPr>
          <p:nvPr/>
        </p:nvPicPr>
        <p:blipFill>
          <a:blip r:embed="rId4" cstate="print"/>
          <a:srcRect b="12195"/>
          <a:stretch>
            <a:fillRect/>
          </a:stretch>
        </p:blipFill>
        <p:spPr bwMode="auto">
          <a:xfrm>
            <a:off x="4814774" y="692697"/>
            <a:ext cx="3608401" cy="2592287"/>
          </a:xfrm>
          <a:prstGeom prst="rect">
            <a:avLst/>
          </a:prstGeom>
          <a:noFill/>
        </p:spPr>
      </p:pic>
      <p:pic>
        <p:nvPicPr>
          <p:cNvPr id="5125" name="Picture 5" descr="C:\Users\Admin\Desktop\IMG_20210409_0929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3356992"/>
            <a:ext cx="3183027" cy="2880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</TotalTime>
  <Words>153</Words>
  <Application>Microsoft Office PowerPoint</Application>
  <PresentationFormat>Экран (4:3)</PresentationFormat>
  <Paragraphs>26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Пользователь Windows</cp:lastModifiedBy>
  <cp:revision>13</cp:revision>
  <dcterms:created xsi:type="dcterms:W3CDTF">2021-04-09T09:56:52Z</dcterms:created>
  <dcterms:modified xsi:type="dcterms:W3CDTF">2021-04-09T12:22:21Z</dcterms:modified>
</cp:coreProperties>
</file>