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61" r:id="rId2"/>
    <p:sldId id="260" r:id="rId3"/>
    <p:sldId id="262" r:id="rId4"/>
    <p:sldId id="258" r:id="rId5"/>
    <p:sldId id="259" r:id="rId6"/>
    <p:sldId id="263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108" y="6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FD203-E035-42E5-9BDA-8EE2A0E329EC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EC746-290A-4394-B071-4B4205BDDA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198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FD203-E035-42E5-9BDA-8EE2A0E329EC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EC746-290A-4394-B071-4B4205BDDA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479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FD203-E035-42E5-9BDA-8EE2A0E329EC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EC746-290A-4394-B071-4B4205BDDA86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920785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FD203-E035-42E5-9BDA-8EE2A0E329EC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EC746-290A-4394-B071-4B4205BDDA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4415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FD203-E035-42E5-9BDA-8EE2A0E329EC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EC746-290A-4394-B071-4B4205BDDA86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405506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FD203-E035-42E5-9BDA-8EE2A0E329EC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EC746-290A-4394-B071-4B4205BDDA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6264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FD203-E035-42E5-9BDA-8EE2A0E329EC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EC746-290A-4394-B071-4B4205BDDA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1357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FD203-E035-42E5-9BDA-8EE2A0E329EC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EC746-290A-4394-B071-4B4205BDDA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708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FD203-E035-42E5-9BDA-8EE2A0E329EC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EC746-290A-4394-B071-4B4205BDDA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707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FD203-E035-42E5-9BDA-8EE2A0E329EC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EC746-290A-4394-B071-4B4205BDDA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298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FD203-E035-42E5-9BDA-8EE2A0E329EC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EC746-290A-4394-B071-4B4205BDDA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684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FD203-E035-42E5-9BDA-8EE2A0E329EC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EC746-290A-4394-B071-4B4205BDDA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452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FD203-E035-42E5-9BDA-8EE2A0E329EC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EC746-290A-4394-B071-4B4205BDDA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414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FD203-E035-42E5-9BDA-8EE2A0E329EC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EC746-290A-4394-B071-4B4205BDDA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87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FD203-E035-42E5-9BDA-8EE2A0E329EC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EC746-290A-4394-B071-4B4205BDDA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704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EC746-290A-4394-B071-4B4205BDDA86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FD203-E035-42E5-9BDA-8EE2A0E329EC}" type="datetimeFigureOut">
              <a:rPr lang="ru-RU" smtClean="0"/>
              <a:t>06.12.2021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968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FD203-E035-42E5-9BDA-8EE2A0E329EC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6AEC746-290A-4394-B071-4B4205BDDA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788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4091" y="612845"/>
            <a:ext cx="1091492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воспитанников подготовительной к школе группы №7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открытом городском конкурсе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творческих работ «От галеры до крейсера»,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посвященного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350-летию со Дня рождения Петра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 Детско-юношеским Центром «Каскад» при информационной поддержке местного отделения ВВПОД «Юнармия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ель: формирование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интереса у детей, подростков и молодежи к судостроению и морскому делу в России через изучение истории отечественного судостроения и мореплавания.</a:t>
            </a:r>
          </a:p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конкурсе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приняли участие 105 воспитанников детских садов и школьников в возрасте от 5 до 17 лет из 6-ти муниципальных образований Пермского края (Пермь, Соликамск, Березники, Губаха, Лысьва, Александровск, Верещагино). </a:t>
            </a:r>
          </a:p>
        </p:txBody>
      </p:sp>
    </p:spTree>
    <p:extLst>
      <p:ext uri="{BB962C8B-B14F-4D97-AF65-F5344CB8AC3E}">
        <p14:creationId xmlns:p14="http://schemas.microsoft.com/office/powerpoint/2010/main" val="2309711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9838" y="889844"/>
            <a:ext cx="1049823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пакетбота «Святой апостол Пётр»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 июня 1740 года на воду был спущен пакетбот "Святой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апостол Пётр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Пакетбот был построен корабельным мастером ластовых судов 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Макаром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Ругачёвым и мастером шлюпочного и ботового дела Андреем Кузьминым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рабочем посёлке Хабаровского края Охотске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"Святой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апостол Пётр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представлял собой парусный деревянный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пакетбот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водоизмещением 200 тонн и грузоподъёмностью 100 тонн.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Пакетбот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нёс парусное вооружение брига.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длина составляла 24,4 метра, ширина — 6,7 метра, осадка — 2,9 метра.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корабле были установлены 14 орудий малого калибра: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девять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3-фунтовых и пять 2-фунтовых пушек.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Экипаж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пакетбота состоял из 75 человек.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"Святой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апостол Петр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построили для Сибирской военной флотилии, но вскоре он был включён в состав Второй Камчатской экспедиции Витуса Беринга.</a:t>
            </a:r>
          </a:p>
        </p:txBody>
      </p:sp>
    </p:spTree>
    <p:extLst>
      <p:ext uri="{BB962C8B-B14F-4D97-AF65-F5344CB8AC3E}">
        <p14:creationId xmlns:p14="http://schemas.microsoft.com/office/powerpoint/2010/main" val="1999580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2466" y="1759352"/>
            <a:ext cx="6863787" cy="47745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336" y="233879"/>
            <a:ext cx="5255207" cy="4584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664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7994" y="262531"/>
            <a:ext cx="11824570" cy="6273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История  Галеры   «Принципиум»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Одна из 22 деревянных галер одноимённого типа, построенных для Азовского похода. Прототипом для строительства послужила галера адмирала Лефорта построенная по заказу Петра I в Голландской республике. Все галеры строились на Преображенской верфи и в разобранном виде перевозились в Воронеж, где собирались и спускались на воду. Строителями галер были как русские мастера О. Щека и Я. Иванов, так и голландские кораблестроители на русской службе И. 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Вилимсен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П. Клар и Я. 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Янсен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В качестве основной рабочей силы для постройки привлекались солдаты Преображенского и Семёновского полков, которые ранее строили мореходные корабли в Архангельске и имели необходимый опыт. Сведений о размерах галер не сохранилось, однако, в связи с упоминанием в документах различного числа банок и различного вооружения, галеры этого типа могли иметь разные размеры. Все галеры несли по две мачты с латинским парусным вооружением. Гребцами на галерах несли службу солдаты Семёновского и Преображенского полков. За исключением головной галеры типа «Принципиум», все остальные суда не имели имён собственных и числились в документах по фамилиям своих командиров. Все суда были построены из сырого замерзшего леса и уже к 1699 году пришли в полную негодность. </a:t>
            </a:r>
          </a:p>
          <a:p>
            <a:pPr algn="ctr">
              <a:spcAft>
                <a:spcPts val="100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Галера «Принципиум» помимо парусного вооружения была оборудована 17 парами вёсел, её артиллерийское вооружение состояло из трёх 5-фунтовых пушек.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679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84" t="9685" r="6390" b="5201"/>
          <a:stretch/>
        </p:blipFill>
        <p:spPr>
          <a:xfrm>
            <a:off x="320775" y="359583"/>
            <a:ext cx="5408692" cy="49517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9467" y="1914163"/>
            <a:ext cx="5949387" cy="46949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18707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8881" y="219919"/>
            <a:ext cx="8615423" cy="64615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29612817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65</TotalTime>
  <Words>268</Words>
  <Application>Microsoft Office PowerPoint</Application>
  <PresentationFormat>Широкоэкранный</PresentationFormat>
  <Paragraphs>25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Times New Roman</vt:lpstr>
      <vt:lpstr>Trebuchet MS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6</cp:revision>
  <dcterms:created xsi:type="dcterms:W3CDTF">2021-11-25T15:19:26Z</dcterms:created>
  <dcterms:modified xsi:type="dcterms:W3CDTF">2021-12-06T16:08:19Z</dcterms:modified>
</cp:coreProperties>
</file>