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CE5257-0A46-4CCE-B488-F0FACCCEE066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E64B28-1074-4BA1-AA47-CB36BED75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1468"/>
            <a:ext cx="6400800" cy="1871627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</a:rPr>
              <a:t>В рамках  «Месячника гражданской обороны» в нашей группе  воспитатели организовали и провели беседы, просмотры мультфильмов , практические мероприятия по безопасности и в фойе ДОУ – выставку детско-родительского творчества «Терроризму нет!»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37412" y="332656"/>
            <a:ext cx="2954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МАДОУ «Детский сад «Радуга»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407707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Авторы презентации:</a:t>
            </a:r>
          </a:p>
          <a:p>
            <a:r>
              <a:rPr lang="ru-RU" sz="1400" dirty="0"/>
              <a:t>воспитатели группы </a:t>
            </a:r>
            <a:r>
              <a:rPr lang="ru-RU" sz="1400"/>
              <a:t>№11:</a:t>
            </a:r>
            <a:endParaRPr lang="ru-RU" sz="1400" dirty="0"/>
          </a:p>
          <a:p>
            <a:r>
              <a:rPr lang="ru-RU" sz="1400" dirty="0" err="1"/>
              <a:t>Швецова</a:t>
            </a:r>
            <a:r>
              <a:rPr lang="ru-RU" sz="1400" dirty="0"/>
              <a:t> О.Ю.</a:t>
            </a:r>
          </a:p>
          <a:p>
            <a:r>
              <a:rPr lang="ru-RU" sz="1400" dirty="0" err="1"/>
              <a:t>Чезганова</a:t>
            </a:r>
            <a:r>
              <a:rPr lang="ru-RU" sz="1400" dirty="0"/>
              <a:t> В.Б.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6309320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Октябрь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8047F-D973-4196-80BE-F547F3CC8F75}"/>
              </a:ext>
            </a:extLst>
          </p:cNvPr>
          <p:cNvSpPr txBox="1"/>
          <p:nvPr/>
        </p:nvSpPr>
        <p:spPr>
          <a:xfrm>
            <a:off x="2837412" y="1052736"/>
            <a:ext cx="382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Антитеррор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CC4F4-36A4-4FD5-BB8C-A8031E232D59}"/>
              </a:ext>
            </a:extLst>
          </p:cNvPr>
          <p:cNvSpPr txBox="1"/>
          <p:nvPr/>
        </p:nvSpPr>
        <p:spPr>
          <a:xfrm>
            <a:off x="1141905" y="1844824"/>
            <a:ext cx="695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Цель:формирование</a:t>
            </a:r>
            <a:r>
              <a:rPr lang="ru-RU" dirty="0"/>
              <a:t> у детей представлений о терроризме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Дети  рассматривают иллюстрации, беседуют на тему «Подозрительный предмет, смотрят мультфильм «Зина Кеша и террористы»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62880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84CF0D-C67C-4EFE-9D5B-AB6926CB8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80" y="2097795"/>
            <a:ext cx="3549880" cy="26624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6C4CC0-A9E2-4A06-A56C-3CD36A4F6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0" y="1580919"/>
            <a:ext cx="3312369" cy="24842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D148C8-EFDF-4089-9D65-8BE54F755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65196"/>
            <a:ext cx="3419872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60648"/>
            <a:ext cx="6840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Игровая ситуация «Подозрительный предмет»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292D5-4188-4A82-B0BF-02560374424B}"/>
              </a:ext>
            </a:extLst>
          </p:cNvPr>
          <p:cNvSpPr txBox="1"/>
          <p:nvPr/>
        </p:nvSpPr>
        <p:spPr>
          <a:xfrm>
            <a:off x="107504" y="66075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Цель:обучение</a:t>
            </a:r>
            <a:r>
              <a:rPr lang="ru-RU" dirty="0"/>
              <a:t> детей о мерах предосторожности и способах защиты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A92850-DCF1-487B-A065-12CECE25E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727303" cy="3636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5610EC-662F-4991-B090-11553FE6BD2E}"/>
              </a:ext>
            </a:extLst>
          </p:cNvPr>
          <p:cNvSpPr txBox="1"/>
          <p:nvPr/>
        </p:nvSpPr>
        <p:spPr>
          <a:xfrm>
            <a:off x="251520" y="4999818"/>
            <a:ext cx="2727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Обнаружение подозрительного предмета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9F33E9-6319-4520-ADBA-57728277E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93" y="1196752"/>
            <a:ext cx="3443104" cy="2582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61FB84-44F0-4F9E-8FAA-1AB9AFB1A77B}"/>
              </a:ext>
            </a:extLst>
          </p:cNvPr>
          <p:cNvSpPr txBox="1"/>
          <p:nvPr/>
        </p:nvSpPr>
        <p:spPr>
          <a:xfrm>
            <a:off x="6660232" y="1988840"/>
            <a:ext cx="216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Покидаем небезопасное место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1390AB-04E5-48AD-B9F5-A7CA653DE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56" y="3958365"/>
            <a:ext cx="3021236" cy="22659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0FC428-4924-4979-9E05-C1995918EE01}"/>
              </a:ext>
            </a:extLst>
          </p:cNvPr>
          <p:cNvSpPr txBox="1"/>
          <p:nvPr/>
        </p:nvSpPr>
        <p:spPr>
          <a:xfrm flipH="1">
            <a:off x="6660230" y="4833156"/>
            <a:ext cx="259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Сообщаем о находке незнакомого предмета охраннику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4E355-5BC3-4FCD-B7EC-CE863F89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4048" y="476672"/>
            <a:ext cx="2088232" cy="1199704"/>
          </a:xfrm>
        </p:spPr>
        <p:txBody>
          <a:bodyPr>
            <a:normAutofit/>
          </a:bodyPr>
          <a:lstStyle/>
          <a:p>
            <a:r>
              <a:rPr lang="ru-RU" sz="1800" b="0" dirty="0"/>
              <a:t>Выводим детей за территорию опасной зоны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1AAAB-4B2B-4FBC-8693-7D75559A3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432" y="3789040"/>
            <a:ext cx="3748256" cy="1296144"/>
          </a:xfrm>
        </p:spPr>
        <p:txBody>
          <a:bodyPr>
            <a:normAutofit/>
          </a:bodyPr>
          <a:lstStyle/>
          <a:p>
            <a:r>
              <a:rPr lang="ru-RU" sz="1800" dirty="0"/>
              <a:t>Охранник сообщает в службу</a:t>
            </a:r>
          </a:p>
          <a:p>
            <a:r>
              <a:rPr lang="ru-RU" sz="1800" dirty="0"/>
              <a:t>безопасности об обнаружении</a:t>
            </a:r>
          </a:p>
          <a:p>
            <a:r>
              <a:rPr lang="ru-RU" sz="1800" dirty="0"/>
              <a:t>подозрительного предмета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9C2149-FFA1-4277-8F6E-1C401928C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2" y="476672"/>
            <a:ext cx="3965568" cy="2974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6D6D91-9EC4-481F-9B9F-3A4237391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88" y="2348880"/>
            <a:ext cx="4542870" cy="34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46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</TotalTime>
  <Words>136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Выводим детей за территорию опасной зоны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25</cp:revision>
  <dcterms:created xsi:type="dcterms:W3CDTF">2017-11-24T12:08:08Z</dcterms:created>
  <dcterms:modified xsi:type="dcterms:W3CDTF">2021-10-20T06:32:36Z</dcterms:modified>
</cp:coreProperties>
</file>