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fld id="{F7B2B163-AAF5-4239-A522-74FC3DE9DA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65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7FC67-2212-49D0-85E4-2138626E9E11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9133C-1ECF-4DAE-9A0F-862C8331936A}" type="slidenum">
              <a:rPr lang="ru-RU"/>
              <a:pPr/>
              <a:t>10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86728-97F3-4B70-B19A-C48F78C77611}" type="slidenum">
              <a:rPr lang="ru-RU"/>
              <a:pPr/>
              <a:t>11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8687-D0EC-4B10-B6BF-25CEF9B0CF67}" type="slidenum">
              <a:rPr lang="ru-RU"/>
              <a:pPr/>
              <a:t>12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62FB2-5CAA-4A3C-AA36-2BD5F6804D02}" type="slidenum">
              <a:rPr lang="ru-RU"/>
              <a:pPr/>
              <a:t>13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BFECD-A380-4EE3-A638-397AE2878F55}" type="slidenum">
              <a:rPr lang="ru-RU"/>
              <a:pPr/>
              <a:t>14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C52AD-7128-4833-92ED-BAD046133C99}" type="slidenum">
              <a:rPr lang="ru-RU"/>
              <a:pPr/>
              <a:t>15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7A032-A51B-417E-B8B0-C5D9EAD4E146}" type="slidenum">
              <a:rPr lang="ru-RU"/>
              <a:pPr/>
              <a:t>16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5A1CC-2F41-4B0B-A5D4-8F50B8EE2262}" type="slidenum">
              <a:rPr lang="ru-RU"/>
              <a:pPr/>
              <a:t>17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300AC-7A6B-4674-BD2F-1EAE095DCFE9}" type="slidenum">
              <a:rPr lang="ru-RU"/>
              <a:pPr/>
              <a:t>18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E392C-AA2F-475D-ABD3-387739515D37}" type="slidenum">
              <a:rPr lang="ru-RU"/>
              <a:pPr/>
              <a:t>19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63C8D-C53E-4B3B-8C2F-873DB720B203}" type="slidenum">
              <a:rPr lang="ru-RU"/>
              <a:pPr/>
              <a:t>2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A3C1F-07A8-4313-ACFE-0141D364FE50}" type="slidenum">
              <a:rPr lang="ru-RU"/>
              <a:pPr/>
              <a:t>20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E9F35-FCAB-461E-8B7F-A79E845E1E28}" type="slidenum">
              <a:rPr lang="ru-RU"/>
              <a:pPr/>
              <a:t>21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8B2A0-7B4D-499D-B558-AEFA9DB1CCAF}" type="slidenum">
              <a:rPr lang="ru-RU"/>
              <a:pPr/>
              <a:t>3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08B58-D575-4EAD-82A3-04B880790F8A}" type="slidenum">
              <a:rPr lang="ru-RU"/>
              <a:pPr/>
              <a:t>4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47163-2DA9-4680-AD57-8F9A4FC518B7}" type="slidenum">
              <a:rPr lang="ru-RU"/>
              <a:pPr/>
              <a:t>5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A1CDD-437B-48E1-AFE3-A23BB8D16FE4}" type="slidenum">
              <a:rPr lang="ru-RU"/>
              <a:pPr/>
              <a:t>6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BB96F-6AAB-4CA6-8845-AAE93F74F237}" type="slidenum">
              <a:rPr lang="ru-RU"/>
              <a:pPr/>
              <a:t>7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CD0B1-CB6A-4A69-B53F-FAA44083C124}" type="slidenum">
              <a:rPr lang="ru-RU"/>
              <a:pPr/>
              <a:t>8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ECE25-521F-4818-82F4-88126BE5FF3D}" type="slidenum">
              <a:rPr lang="ru-RU"/>
              <a:pPr/>
              <a:t>9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1BC99-1CFE-4A03-96E9-0D6434DFA2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08857-FEC8-4B4D-8F7B-AA3DC73FBB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005F-F683-42FF-A323-DB2D77FCC3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878C3B-206D-4AE1-8709-877E7AA2CC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DDD6FA-39AC-41BD-89A4-0DCE84B184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D5673F-63DF-41C2-A251-DF4F76773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B958C-CD21-4577-9DA8-2D7F1C6203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30E2D-7BE6-43F1-A35F-1DF75019D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1C5A4-8F76-47A3-AA7F-37C8EE157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383C9-0C61-4D74-85F5-4F0ED726A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FCF9B-B088-4A20-B1F3-17D212FB1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E4CD9-4075-4FAB-9568-5F08ED6BD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4BAD8-5C1C-4439-9C8C-6D62E872B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65858-2CF5-43F7-B89A-27C813448B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0552C6D4-A883-4ABB-927F-5EC68E529E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МАДОУ Детский сад Радуга</a:t>
            </a:r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511300"/>
          </a:xfrm>
        </p:spPr>
        <p:txBody>
          <a:bodyPr/>
          <a:lstStyle/>
          <a:p>
            <a: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Советы </a:t>
            </a:r>
            <a:b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светофора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08275"/>
            <a:ext cx="4038600" cy="23764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>
                <a:solidFill>
                  <a:srgbClr val="800000"/>
                </a:solidFill>
              </a:rPr>
              <a:t>Обучающая презентация для детей старшего дошкольного возраста</a:t>
            </a:r>
          </a:p>
        </p:txBody>
      </p:sp>
      <p:pic>
        <p:nvPicPr>
          <p:cNvPr id="2056" name="Picture 8" descr="svetofor_01_600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2349500"/>
            <a:ext cx="3240088" cy="3816350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4897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Свет ЗЕЛЁНЫЙ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говорит: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пешеходу путь открыт!</a:t>
            </a:r>
          </a:p>
        </p:txBody>
      </p:sp>
      <p:pic>
        <p:nvPicPr>
          <p:cNvPr id="17415" name="Picture 7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35638" y="476250"/>
            <a:ext cx="2365375" cy="56499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Ходить по улице малыш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Не должен в одиночку,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Идешь, бежишь или стоишь –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Всегда ты за руку держись!</a:t>
            </a:r>
          </a:p>
        </p:txBody>
      </p:sp>
      <p:pic>
        <p:nvPicPr>
          <p:cNvPr id="36871" name="Picture 7" descr="skazki-00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692150"/>
            <a:ext cx="4330700" cy="5113338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038600" cy="4967288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Гуляй всегда ты во дворе – 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Не бегай на дорогу!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Площадки есть - там детворе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Для игр места много.</a:t>
            </a:r>
          </a:p>
        </p:txBody>
      </p:sp>
      <p:pic>
        <p:nvPicPr>
          <p:cNvPr id="39943" name="Picture 7" descr="v01_08_1200_17062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268413"/>
            <a:ext cx="4392612" cy="3889375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4897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Если надо перейти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Тебе через дорогу,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 этой целью по пути 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Всегда есть переходы!</a:t>
            </a:r>
          </a:p>
        </p:txBody>
      </p:sp>
      <p:pic>
        <p:nvPicPr>
          <p:cNvPr id="43019" name="Picture 11" descr="img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125538"/>
            <a:ext cx="3527425" cy="4535487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Ребята</a:t>
            </a:r>
            <a:r>
              <a:rPr lang="ru-RU" sz="4000" b="1" i="1">
                <a:solidFill>
                  <a:srgbClr val="CC0000"/>
                </a:solidFill>
              </a:rPr>
              <a:t>!</a:t>
            </a:r>
          </a:p>
          <a:p>
            <a:pPr algn="ctr">
              <a:buFontTx/>
              <a:buNone/>
            </a:pPr>
            <a:r>
              <a:rPr lang="ru-RU" sz="4000" b="1" i="1">
                <a:solidFill>
                  <a:srgbClr val="CC0000"/>
                </a:solidFill>
              </a:rPr>
              <a:t>Переходы бывают разными!</a:t>
            </a:r>
          </a:p>
        </p:txBody>
      </p:sp>
      <p:pic>
        <p:nvPicPr>
          <p:cNvPr id="47112" name="Picture 8" descr="db410bc0a0d6d6627e0257aaec82db2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908050"/>
            <a:ext cx="4248150" cy="4400550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62" name="Picture 10" descr="58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88913"/>
            <a:ext cx="5256212" cy="2735262"/>
          </a:xfrm>
          <a:noFill/>
          <a:ln/>
        </p:spPr>
      </p:pic>
      <p:pic>
        <p:nvPicPr>
          <p:cNvPr id="49166" name="Picture 14" descr="perecho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3141663"/>
            <a:ext cx="3313112" cy="3052762"/>
          </a:xfrm>
          <a:noFill/>
          <a:ln/>
        </p:spPr>
      </p:pic>
      <p:pic>
        <p:nvPicPr>
          <p:cNvPr id="49169" name="Picture 17" descr="1d543baaf89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211638" y="3141663"/>
            <a:ext cx="4464050" cy="2835275"/>
          </a:xfrm>
          <a:noFill/>
          <a:ln/>
        </p:spPr>
      </p:pic>
      <p:sp>
        <p:nvSpPr>
          <p:cNvPr id="49170" name="Rectangle 18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18487" cy="4305300"/>
          </a:xfrm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Иногда у остановок перехода нет</a:t>
            </a:r>
            <a:b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Надо перейти дорогу?</a:t>
            </a:r>
            <a:b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Знай один секрет: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413"/>
            <a:ext cx="4038600" cy="46085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Из автобуса ты вышел?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Сзади обходи,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Если хочешь ты дорогу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Сразу перейти.</a:t>
            </a:r>
          </a:p>
        </p:txBody>
      </p:sp>
      <p:pic>
        <p:nvPicPr>
          <p:cNvPr id="57353" name="Picture 9" descr="road_traffic_for_children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908050"/>
            <a:ext cx="4248150" cy="4681538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45354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Если ехал ты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в  трамвае, значит,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Все наоборот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Спереди трамвай обходим,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Смотрим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прямо и вперед!</a:t>
            </a:r>
            <a:endParaRPr lang="ru-RU" sz="2400" b="1" i="1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/>
              <a:t> </a:t>
            </a:r>
          </a:p>
        </p:txBody>
      </p:sp>
      <p:pic>
        <p:nvPicPr>
          <p:cNvPr id="60423" name="Picture 7" descr="0024-035-Dvizhenie-avtomobil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052513"/>
            <a:ext cx="4175125" cy="4681537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76250"/>
            <a:ext cx="3379788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Здесь обсуждались правила дорожного движения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 просим всех детей вокруг:  иметь к ним уважение!</a:t>
            </a:r>
          </a:p>
        </p:txBody>
      </p:sp>
      <p:pic>
        <p:nvPicPr>
          <p:cNvPr id="63494" name="Picture 6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620713"/>
            <a:ext cx="2303462" cy="5113337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МАДОУ Детский сад Радуга</a:t>
            </a:r>
            <a:endParaRPr lang="ru-R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36718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Светофор- твой добрый друг!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Деловой и строгий!</a:t>
            </a:r>
          </a:p>
        </p:txBody>
      </p:sp>
      <p:pic>
        <p:nvPicPr>
          <p:cNvPr id="8201" name="Picture 9" descr="3b16e5ad6e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33375"/>
            <a:ext cx="4038600" cy="56880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В презентации использованы: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-фотоматериал из личных фотоальбомов и открытых источников интернета,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-стихи Сидоровой Анны.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96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</a:t>
            </a:r>
          </a:p>
          <a:p>
            <a:pPr algn="ctr">
              <a:buFontTx/>
              <a:buNone/>
            </a:pPr>
            <a:r>
              <a:rPr lang="ru-RU" sz="96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</a:p>
          <a:p>
            <a:pPr algn="ctr">
              <a:buFontTx/>
              <a:buNone/>
            </a:pPr>
            <a:r>
              <a:rPr lang="ru-RU" sz="96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МАДОУ Детский сад Радуга</a:t>
            </a:r>
            <a:endParaRPr lang="ru-RU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3538538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По трассам, улицам, проулкам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Машины едут взад-вперед.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А ты выходишь на прогулку,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Теперь, мой друг, ты пешеход!</a:t>
            </a:r>
          </a:p>
        </p:txBody>
      </p:sp>
      <p:pic>
        <p:nvPicPr>
          <p:cNvPr id="19465" name="Picture 9" descr="d541467aec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1052513"/>
            <a:ext cx="4619625" cy="48244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МАДОУ Детский сад Радуга</a:t>
            </a:r>
            <a:endParaRPr lang="ru-RU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4038600" cy="54625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Машины едут –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За рулем водители сидят,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И на дорогу сквозь стекло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Внимательно глядят.</a:t>
            </a:r>
          </a:p>
        </p:txBody>
      </p:sp>
      <p:pic>
        <p:nvPicPr>
          <p:cNvPr id="22535" name="Picture 7" descr="742a2552c781412c9b89e84a88d13e44_x1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196975"/>
            <a:ext cx="4183062" cy="3887788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МАДОУ Детский сад Радуга</a:t>
            </a:r>
            <a:endParaRPr lang="ru-RU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489743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Должны друг друга уважать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Водитель с пешеходом!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Друг другу не должны мешать –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Быть вежливым «народом»!</a:t>
            </a:r>
          </a:p>
        </p:txBody>
      </p:sp>
      <p:pic>
        <p:nvPicPr>
          <p:cNvPr id="25607" name="Picture 7" descr="14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84313"/>
            <a:ext cx="4259263" cy="39608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МАДОУ Детский сад Радуга</a:t>
            </a:r>
            <a:endParaRPr lang="ru-RU" dirty="0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>
          <a:xfrm>
            <a:off x="4356100" y="765175"/>
            <a:ext cx="4330700" cy="467995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Не быть помехой для движения</a:t>
            </a:r>
            <a:b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Помогут правила такого поведения</a:t>
            </a:r>
          </a:p>
        </p:txBody>
      </p:sp>
      <p:pic>
        <p:nvPicPr>
          <p:cNvPr id="28683" name="Picture 11" descr="8c6f9344e636718b630c75460cd16fdd-293x40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620713"/>
            <a:ext cx="2790825" cy="4895850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МАДОУ Детский сад Радуга</a:t>
            </a:r>
            <a:endParaRPr lang="ru-RU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229600" cy="2303463"/>
          </a:xfrm>
        </p:spPr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4479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9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Запомни!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МАДОУ Детский сад Радуга</a:t>
            </a:r>
            <a:endParaRPr lang="ru-RU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2686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Красный свет</a:t>
            </a:r>
            <a:r>
              <a:rPr lang="ru-RU" i="1">
                <a:solidFill>
                  <a:srgbClr val="FF0000"/>
                </a:solidFill>
              </a:rPr>
              <a:t> –твой первый друг: деловой и строгий!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</a:rPr>
              <a:t>Если он зажегся  вдруг!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</a:rPr>
              <a:t>НЕТ пути- дороги!</a:t>
            </a:r>
          </a:p>
        </p:txBody>
      </p:sp>
      <p:pic>
        <p:nvPicPr>
          <p:cNvPr id="11271" name="Picture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333375"/>
            <a:ext cx="2160588" cy="54721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41052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Жёлтый свет-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даёт сигнал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чтобы ты-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ЗЕЛЁНЫЙ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ждал!</a:t>
            </a:r>
          </a:p>
        </p:txBody>
      </p:sp>
      <p:pic>
        <p:nvPicPr>
          <p:cNvPr id="14343" name="Picture 7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35638" y="404813"/>
            <a:ext cx="2365375" cy="54721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356</Words>
  <Application>Microsoft Office PowerPoint</Application>
  <PresentationFormat>Экран (4:3)</PresentationFormat>
  <Paragraphs>105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Советы  светофора</vt:lpstr>
      <vt:lpstr>Презентация PowerPoint</vt:lpstr>
      <vt:lpstr>Презентация PowerPoint</vt:lpstr>
      <vt:lpstr>Презентация PowerPoint</vt:lpstr>
      <vt:lpstr>Презентация PowerPoint</vt:lpstr>
      <vt:lpstr>Не быть помехой для движения  Помогут правила такого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Иногда у остановок перехода нет    Надо перейти дорогу?    Знай один секрет: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 светофора</dc:title>
  <dc:creator>Ольга</dc:creator>
  <cp:lastModifiedBy>заместитель</cp:lastModifiedBy>
  <cp:revision>4</cp:revision>
  <dcterms:created xsi:type="dcterms:W3CDTF">2011-11-16T04:43:59Z</dcterms:created>
  <dcterms:modified xsi:type="dcterms:W3CDTF">2020-07-16T09:28:10Z</dcterms:modified>
</cp:coreProperties>
</file>