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7E31B-6992-4BD2-A6BA-7EC205782B19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E66284-9179-4366-BD22-DFF9336D2AF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E66284-9179-4366-BD22-DFF9336D2AFD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nCollage_20210309_163225572.jpg"/>
          <p:cNvPicPr>
            <a:picLocks noChangeAspect="1"/>
          </p:cNvPicPr>
          <p:nvPr/>
        </p:nvPicPr>
        <p:blipFill>
          <a:blip r:embed="rId2"/>
          <a:srcRect r="51733" b="65625"/>
          <a:stretch>
            <a:fillRect/>
          </a:stretch>
        </p:blipFill>
        <p:spPr>
          <a:xfrm>
            <a:off x="357158" y="4032658"/>
            <a:ext cx="2143140" cy="25396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57166"/>
            <a:ext cx="9144000" cy="147002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Monotype Corsiva" pitchFamily="66" charset="0"/>
              </a:rPr>
              <a:t>Фоторепортаж  </a:t>
            </a:r>
            <a:br>
              <a:rPr lang="ru-RU" sz="3200" b="1" dirty="0" smtClean="0">
                <a:latin typeface="Monotype Corsiva" pitchFamily="66" charset="0"/>
              </a:rPr>
            </a:br>
            <a:r>
              <a:rPr lang="ru-RU" sz="3200" b="1" dirty="0" smtClean="0">
                <a:latin typeface="Monotype Corsiva" pitchFamily="66" charset="0"/>
              </a:rPr>
              <a:t>о проведении спортивного </a:t>
            </a:r>
            <a:r>
              <a:rPr lang="ru-RU" sz="3200" b="1" dirty="0" smtClean="0">
                <a:latin typeface="Monotype Corsiva" pitchFamily="66" charset="0"/>
              </a:rPr>
              <a:t> развлечения </a:t>
            </a:r>
            <a:r>
              <a:rPr lang="ru-RU" sz="3200" b="1" dirty="0" smtClean="0">
                <a:latin typeface="Monotype Corsiva" pitchFamily="66" charset="0"/>
              </a:rPr>
              <a:t>«Весенний переполох»</a:t>
            </a:r>
            <a:br>
              <a:rPr lang="ru-RU" sz="3200" b="1" dirty="0" smtClean="0">
                <a:latin typeface="Monotype Corsiva" pitchFamily="66" charset="0"/>
              </a:rPr>
            </a:br>
            <a:r>
              <a:rPr lang="ru-RU" sz="3200" b="1" dirty="0" smtClean="0">
                <a:latin typeface="Monotype Corsiva" pitchFamily="66" charset="0"/>
              </a:rPr>
              <a:t> в рамках празднования </a:t>
            </a:r>
            <a:r>
              <a:rPr lang="ru-RU" sz="3200" b="1" dirty="0" smtClean="0">
                <a:latin typeface="Monotype Corsiva" pitchFamily="66" charset="0"/>
              </a:rPr>
              <a:t>8 </a:t>
            </a:r>
            <a:r>
              <a:rPr lang="ru-RU" sz="3200" b="1" dirty="0" smtClean="0">
                <a:latin typeface="Monotype Corsiva" pitchFamily="66" charset="0"/>
              </a:rPr>
              <a:t>марта</a:t>
            </a:r>
            <a:br>
              <a:rPr lang="ru-RU" sz="3200" b="1" dirty="0" smtClean="0">
                <a:latin typeface="Monotype Corsiva" pitchFamily="66" charset="0"/>
              </a:rPr>
            </a:br>
            <a:r>
              <a:rPr lang="ru-RU" sz="3200" b="1" dirty="0" smtClean="0">
                <a:latin typeface="Monotype Corsiva" pitchFamily="66" charset="0"/>
              </a:rPr>
              <a:t>в подготовительной группе № 8 </a:t>
            </a:r>
            <a:r>
              <a:rPr lang="ru-RU" sz="3200" b="1" dirty="0" smtClean="0">
                <a:latin typeface="Monotype Corsiva" pitchFamily="66" charset="0"/>
              </a:rPr>
              <a:t/>
            </a:r>
            <a:br>
              <a:rPr lang="ru-RU" sz="3200" b="1" dirty="0" smtClean="0">
                <a:latin typeface="Monotype Corsiva" pitchFamily="66" charset="0"/>
              </a:rPr>
            </a:br>
            <a:r>
              <a:rPr lang="ru-RU" sz="3200" b="1" dirty="0" smtClean="0">
                <a:latin typeface="Monotype Corsiva" pitchFamily="66" charset="0"/>
              </a:rPr>
              <a:t>МАДОУ </a:t>
            </a:r>
            <a:r>
              <a:rPr lang="ru-RU" sz="3200" b="1" dirty="0" smtClean="0">
                <a:latin typeface="Monotype Corsiva" pitchFamily="66" charset="0"/>
              </a:rPr>
              <a:t>«Детский сад «Радуга»</a:t>
            </a:r>
            <a:endParaRPr lang="ru-RU" sz="3200" b="1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929198"/>
            <a:ext cx="4329098" cy="1752600"/>
          </a:xfrm>
        </p:spPr>
        <p:txBody>
          <a:bodyPr>
            <a:noAutofit/>
          </a:bodyPr>
          <a:lstStyle/>
          <a:p>
            <a:pPr algn="l"/>
            <a:r>
              <a:rPr lang="ru-RU" sz="2000" cap="all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Провели: </a:t>
            </a:r>
            <a:br>
              <a:rPr lang="ru-RU" sz="2000" cap="all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</a:br>
            <a:r>
              <a:rPr lang="ru-RU" sz="2000" cap="all" dirty="0" err="1" smtClean="0">
                <a:ln w="6350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Ковина</a:t>
            </a:r>
            <a:r>
              <a:rPr lang="ru-RU" sz="2000" cap="all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Е.И., </a:t>
            </a:r>
            <a:r>
              <a:rPr lang="ru-RU" sz="2000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воспитатель</a:t>
            </a:r>
            <a:r>
              <a:rPr lang="ru-RU" sz="2000" cap="all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/>
            </a:r>
            <a:br>
              <a:rPr lang="ru-RU" sz="2000" cap="all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</a:br>
            <a:r>
              <a:rPr lang="ru-RU" sz="2000" cap="all" dirty="0" err="1" smtClean="0">
                <a:ln w="6350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Лунегова</a:t>
            </a:r>
            <a:r>
              <a:rPr lang="ru-RU" sz="2000" cap="all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Н.А., </a:t>
            </a:r>
            <a:r>
              <a:rPr lang="ru-RU" sz="2000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воспитатель</a:t>
            </a:r>
            <a:r>
              <a:rPr lang="ru-RU" sz="2000" cap="all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 </a:t>
            </a:r>
          </a:p>
          <a:p>
            <a:endParaRPr lang="ru-RU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29520" y="2786058"/>
            <a:ext cx="128586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00034" y="1285860"/>
            <a:ext cx="778674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Цель: </a:t>
            </a:r>
            <a:r>
              <a:rPr lang="ru-RU" sz="2400" dirty="0" smtClean="0"/>
              <a:t>Формирование интереса  детей к здоровому образу жизни.</a:t>
            </a:r>
          </a:p>
          <a:p>
            <a:r>
              <a:rPr lang="ru-RU" sz="2400" b="1" dirty="0" smtClean="0"/>
              <a:t>Задачи: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Уточнить представления детей о Международном женском дне 8 марта; </a:t>
            </a:r>
          </a:p>
          <a:p>
            <a:r>
              <a:rPr lang="ru-RU" sz="2400" dirty="0" smtClean="0"/>
              <a:t>Воспитывать чувство уважения к женщинам;</a:t>
            </a:r>
          </a:p>
          <a:p>
            <a:r>
              <a:rPr lang="ru-RU" sz="2400" dirty="0" smtClean="0"/>
              <a:t>Расширять и активизировать словарный запас; </a:t>
            </a:r>
          </a:p>
          <a:p>
            <a:r>
              <a:rPr lang="ru-RU" sz="2400" dirty="0" smtClean="0"/>
              <a:t>Развивать нравственные и моральные качества (взаимовыручка, поддержка, желание помогать и заботиться о ближнем)</a:t>
            </a:r>
          </a:p>
          <a:p>
            <a:r>
              <a:rPr lang="ru-RU" sz="2400" dirty="0" smtClean="0"/>
              <a:t>Продолжать развивать</a:t>
            </a:r>
            <a:r>
              <a:rPr lang="ru-RU" sz="2400" b="1" dirty="0" smtClean="0"/>
              <a:t> </a:t>
            </a:r>
            <a:r>
              <a:rPr lang="ru-RU" sz="2400" dirty="0" smtClean="0"/>
              <a:t>ловкость, точность и правильность выполнения движений в эстафетах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 магазин за продуктами</a:t>
            </a:r>
            <a:endParaRPr lang="ru-RU" dirty="0"/>
          </a:p>
        </p:txBody>
      </p:sp>
      <p:pic>
        <p:nvPicPr>
          <p:cNvPr id="4" name="Рисунок 3" descr="IMG_20210305_092111.jpg"/>
          <p:cNvPicPr>
            <a:picLocks noChangeAspect="1"/>
          </p:cNvPicPr>
          <p:nvPr/>
        </p:nvPicPr>
        <p:blipFill>
          <a:blip r:embed="rId3" cstate="print"/>
          <a:srcRect b="39117"/>
          <a:stretch>
            <a:fillRect/>
          </a:stretch>
        </p:blipFill>
        <p:spPr>
          <a:xfrm>
            <a:off x="285720" y="1357298"/>
            <a:ext cx="2312871" cy="2928958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 descr="IMG_20210305_092116.jpg"/>
          <p:cNvPicPr>
            <a:picLocks noChangeAspect="1"/>
          </p:cNvPicPr>
          <p:nvPr/>
        </p:nvPicPr>
        <p:blipFill>
          <a:blip r:embed="rId4" cstate="print"/>
          <a:srcRect b="33177"/>
          <a:stretch>
            <a:fillRect/>
          </a:stretch>
        </p:blipFill>
        <p:spPr>
          <a:xfrm>
            <a:off x="2341882" y="3286124"/>
            <a:ext cx="2158680" cy="3000396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 descr="IMG_20210305_092124.jpg"/>
          <p:cNvPicPr>
            <a:picLocks noChangeAspect="1"/>
          </p:cNvPicPr>
          <p:nvPr/>
        </p:nvPicPr>
        <p:blipFill>
          <a:blip r:embed="rId5" cstate="print"/>
          <a:srcRect b="22782"/>
          <a:stretch>
            <a:fillRect/>
          </a:stretch>
        </p:blipFill>
        <p:spPr>
          <a:xfrm>
            <a:off x="4516822" y="1500174"/>
            <a:ext cx="1912566" cy="3071834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 descr="IMG_20210305_092130.jpg"/>
          <p:cNvPicPr>
            <a:picLocks noChangeAspect="1"/>
          </p:cNvPicPr>
          <p:nvPr/>
        </p:nvPicPr>
        <p:blipFill>
          <a:blip r:embed="rId6" cstate="print"/>
          <a:srcRect b="24267"/>
          <a:stretch>
            <a:fillRect/>
          </a:stretch>
        </p:blipFill>
        <p:spPr>
          <a:xfrm>
            <a:off x="6500826" y="2285992"/>
            <a:ext cx="2312871" cy="3643338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357166"/>
            <a:ext cx="128586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Приготовим обед</a:t>
            </a:r>
            <a:endParaRPr lang="ru-RU" dirty="0"/>
          </a:p>
        </p:txBody>
      </p:sp>
      <p:pic>
        <p:nvPicPr>
          <p:cNvPr id="3" name="Рисунок 2" descr="IMG_20210305_091559.jpg"/>
          <p:cNvPicPr>
            <a:picLocks noChangeAspect="1"/>
          </p:cNvPicPr>
          <p:nvPr/>
        </p:nvPicPr>
        <p:blipFill>
          <a:blip r:embed="rId2" cstate="print"/>
          <a:srcRect t="21875" r="24000" b="21875"/>
          <a:stretch>
            <a:fillRect/>
          </a:stretch>
        </p:blipFill>
        <p:spPr>
          <a:xfrm>
            <a:off x="5072066" y="3786190"/>
            <a:ext cx="1763351" cy="271464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" name="Рисунок 3" descr="IMG_20210305_091608 (1).jpg"/>
          <p:cNvPicPr>
            <a:picLocks noChangeAspect="1"/>
          </p:cNvPicPr>
          <p:nvPr/>
        </p:nvPicPr>
        <p:blipFill>
          <a:blip r:embed="rId3" cstate="print"/>
          <a:srcRect r="48049" b="52187"/>
          <a:stretch>
            <a:fillRect/>
          </a:stretch>
        </p:blipFill>
        <p:spPr>
          <a:xfrm>
            <a:off x="1785918" y="2857496"/>
            <a:ext cx="1712872" cy="3279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Рисунок 5" descr="IMG_20210305_091614.jpg"/>
          <p:cNvPicPr>
            <a:picLocks noChangeAspect="1"/>
          </p:cNvPicPr>
          <p:nvPr/>
        </p:nvPicPr>
        <p:blipFill>
          <a:blip r:embed="rId4" cstate="print"/>
          <a:srcRect b="30520"/>
          <a:stretch>
            <a:fillRect/>
          </a:stretch>
        </p:blipFill>
        <p:spPr>
          <a:xfrm>
            <a:off x="357158" y="1571612"/>
            <a:ext cx="1725479" cy="249364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Рисунок 6" descr="IMG_20210305_091620.jpg"/>
          <p:cNvPicPr>
            <a:picLocks noChangeAspect="1"/>
          </p:cNvPicPr>
          <p:nvPr/>
        </p:nvPicPr>
        <p:blipFill>
          <a:blip r:embed="rId5" cstate="print"/>
          <a:srcRect t="14168" r="29197" b="13957"/>
          <a:stretch>
            <a:fillRect/>
          </a:stretch>
        </p:blipFill>
        <p:spPr>
          <a:xfrm>
            <a:off x="3571868" y="1643050"/>
            <a:ext cx="1759278" cy="37147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Рисунок 7" descr="IMG_20210305_091629.jpg"/>
          <p:cNvPicPr>
            <a:picLocks noChangeAspect="1"/>
          </p:cNvPicPr>
          <p:nvPr/>
        </p:nvPicPr>
        <p:blipFill>
          <a:blip r:embed="rId6" cstate="print"/>
          <a:srcRect l="13000" r="26333" b="38019"/>
          <a:stretch>
            <a:fillRect/>
          </a:stretch>
        </p:blipFill>
        <p:spPr>
          <a:xfrm>
            <a:off x="7215206" y="1500174"/>
            <a:ext cx="1697708" cy="360769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Рисунок 8" descr="IMG_20210305_09154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43570" y="642918"/>
            <a:ext cx="1493957" cy="310743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429520" y="357166"/>
            <a:ext cx="128586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IMG_20210305_092428.jpg"/>
          <p:cNvPicPr>
            <a:picLocks noChangeAspect="1"/>
          </p:cNvPicPr>
          <p:nvPr/>
        </p:nvPicPr>
        <p:blipFill>
          <a:blip r:embed="rId2" cstate="print"/>
          <a:srcRect l="14062" r="15625"/>
          <a:stretch>
            <a:fillRect/>
          </a:stretch>
        </p:blipFill>
        <p:spPr>
          <a:xfrm>
            <a:off x="2500298" y="1857364"/>
            <a:ext cx="4143404" cy="2833077"/>
          </a:xfrm>
          <a:prstGeom prst="ellipse">
            <a:avLst/>
          </a:prstGeom>
          <a:ln w="190500" cap="rnd">
            <a:solidFill>
              <a:schemeClr val="accent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Дефиле</a:t>
            </a:r>
            <a:endParaRPr lang="ru-RU" dirty="0"/>
          </a:p>
        </p:txBody>
      </p:sp>
      <p:pic>
        <p:nvPicPr>
          <p:cNvPr id="4" name="Рисунок 3" descr="IMG_20210305_091316.jpg"/>
          <p:cNvPicPr>
            <a:picLocks noChangeAspect="1"/>
          </p:cNvPicPr>
          <p:nvPr/>
        </p:nvPicPr>
        <p:blipFill>
          <a:blip r:embed="rId3" cstate="print"/>
          <a:srcRect b="27826"/>
          <a:stretch>
            <a:fillRect/>
          </a:stretch>
        </p:blipFill>
        <p:spPr>
          <a:xfrm>
            <a:off x="5286380" y="3571876"/>
            <a:ext cx="1974789" cy="2964578"/>
          </a:xfrm>
          <a:prstGeom prst="ellipse">
            <a:avLst/>
          </a:prstGeom>
          <a:ln w="190500" cap="rnd">
            <a:solidFill>
              <a:schemeClr val="accent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Рисунок 4" descr="IMG_20210305_091337.jpg"/>
          <p:cNvPicPr>
            <a:picLocks noChangeAspect="1"/>
          </p:cNvPicPr>
          <p:nvPr/>
        </p:nvPicPr>
        <p:blipFill>
          <a:blip r:embed="rId4" cstate="print"/>
          <a:srcRect b="30433"/>
          <a:stretch>
            <a:fillRect/>
          </a:stretch>
        </p:blipFill>
        <p:spPr>
          <a:xfrm>
            <a:off x="1500166" y="3643314"/>
            <a:ext cx="1974789" cy="2857520"/>
          </a:xfrm>
          <a:prstGeom prst="ellipse">
            <a:avLst/>
          </a:prstGeom>
          <a:ln w="190500" cap="rnd">
            <a:solidFill>
              <a:schemeClr val="accent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IMG_20210305_091343.jpg"/>
          <p:cNvPicPr>
            <a:picLocks noChangeAspect="1"/>
          </p:cNvPicPr>
          <p:nvPr/>
        </p:nvPicPr>
        <p:blipFill>
          <a:blip r:embed="rId5" cstate="print"/>
          <a:srcRect t="17392" b="6084"/>
          <a:stretch>
            <a:fillRect/>
          </a:stretch>
        </p:blipFill>
        <p:spPr>
          <a:xfrm>
            <a:off x="7000892" y="1071546"/>
            <a:ext cx="1974789" cy="3143272"/>
          </a:xfrm>
          <a:prstGeom prst="ellipse">
            <a:avLst/>
          </a:prstGeom>
          <a:ln w="190500" cap="rnd">
            <a:solidFill>
              <a:schemeClr val="accent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IMG_20210305_091400.jpg"/>
          <p:cNvPicPr>
            <a:picLocks noChangeAspect="1"/>
          </p:cNvPicPr>
          <p:nvPr/>
        </p:nvPicPr>
        <p:blipFill>
          <a:blip r:embed="rId6" cstate="print"/>
          <a:srcRect b="32220"/>
          <a:stretch>
            <a:fillRect/>
          </a:stretch>
        </p:blipFill>
        <p:spPr>
          <a:xfrm>
            <a:off x="285720" y="1285860"/>
            <a:ext cx="1976182" cy="2786082"/>
          </a:xfrm>
          <a:prstGeom prst="ellipse">
            <a:avLst/>
          </a:prstGeom>
          <a:ln w="190500" cap="rnd">
            <a:solidFill>
              <a:schemeClr val="accent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357166"/>
            <a:ext cx="128586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Нарядим сестренку</a:t>
            </a:r>
            <a:endParaRPr lang="ru-RU" dirty="0"/>
          </a:p>
        </p:txBody>
      </p:sp>
      <p:pic>
        <p:nvPicPr>
          <p:cNvPr id="3" name="Рисунок 2" descr="IMG_20210305_091020.jpg"/>
          <p:cNvPicPr>
            <a:picLocks noChangeAspect="1"/>
          </p:cNvPicPr>
          <p:nvPr/>
        </p:nvPicPr>
        <p:blipFill>
          <a:blip r:embed="rId2" cstate="print"/>
          <a:srcRect b="16517"/>
          <a:stretch>
            <a:fillRect/>
          </a:stretch>
        </p:blipFill>
        <p:spPr>
          <a:xfrm>
            <a:off x="428596" y="1571612"/>
            <a:ext cx="1933594" cy="33575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99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 descr="IMG_20210305_091023.jpg"/>
          <p:cNvPicPr>
            <a:picLocks noChangeAspect="1"/>
          </p:cNvPicPr>
          <p:nvPr/>
        </p:nvPicPr>
        <p:blipFill>
          <a:blip r:embed="rId3" cstate="print"/>
          <a:srcRect b="20069"/>
          <a:stretch>
            <a:fillRect/>
          </a:stretch>
        </p:blipFill>
        <p:spPr>
          <a:xfrm>
            <a:off x="4572000" y="1571612"/>
            <a:ext cx="1933594" cy="321471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99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 descr="IMG_20210305_091032.jpg"/>
          <p:cNvPicPr>
            <a:picLocks noChangeAspect="1"/>
          </p:cNvPicPr>
          <p:nvPr/>
        </p:nvPicPr>
        <p:blipFill>
          <a:blip r:embed="rId4" cstate="print"/>
          <a:srcRect b="25398"/>
          <a:stretch>
            <a:fillRect/>
          </a:stretch>
        </p:blipFill>
        <p:spPr>
          <a:xfrm>
            <a:off x="2428860" y="2786058"/>
            <a:ext cx="1933594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99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6" name="Рисунок 5" descr="IMG_20210305_091041.jpg"/>
          <p:cNvPicPr>
            <a:picLocks noChangeAspect="1"/>
          </p:cNvPicPr>
          <p:nvPr/>
        </p:nvPicPr>
        <p:blipFill>
          <a:blip r:embed="rId5" cstate="print"/>
          <a:srcRect b="12964"/>
          <a:stretch>
            <a:fillRect/>
          </a:stretch>
        </p:blipFill>
        <p:spPr>
          <a:xfrm>
            <a:off x="6786578" y="2000240"/>
            <a:ext cx="1933594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9900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357166"/>
            <a:ext cx="128586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Соберём Букет </a:t>
            </a:r>
            <a:r>
              <a:rPr lang="ru-RU" dirty="0" smtClean="0"/>
              <a:t>для мамы</a:t>
            </a:r>
            <a:endParaRPr lang="ru-RU" dirty="0"/>
          </a:p>
        </p:txBody>
      </p:sp>
      <p:pic>
        <p:nvPicPr>
          <p:cNvPr id="4" name="Рисунок 3" descr="IMG_20210305_0907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57554" y="1714488"/>
            <a:ext cx="2234309" cy="46473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99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 descr="IMG_20210305_0907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1285860"/>
            <a:ext cx="2234309" cy="46473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99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 descr="IMG_20210305_0907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86512" y="1500174"/>
            <a:ext cx="2234309" cy="46473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9900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29520" y="357166"/>
            <a:ext cx="128586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Сюрприз для мамы</a:t>
            </a:r>
            <a:endParaRPr lang="ru-RU" dirty="0"/>
          </a:p>
        </p:txBody>
      </p:sp>
      <p:pic>
        <p:nvPicPr>
          <p:cNvPr id="3" name="Рисунок 2" descr="IMG_20210305_0925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6116" y="1543037"/>
            <a:ext cx="1937057" cy="4029079"/>
          </a:xfrm>
          <a:prstGeom prst="rect">
            <a:avLst/>
          </a:prstGeom>
          <a:ln w="127000" cap="rnd">
            <a:solidFill>
              <a:srgbClr val="FF99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 descr="IMG_20210305_0904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1928801"/>
            <a:ext cx="1728916" cy="3596145"/>
          </a:xfrm>
          <a:prstGeom prst="rect">
            <a:avLst/>
          </a:prstGeom>
          <a:ln w="127000" cap="rnd">
            <a:solidFill>
              <a:srgbClr val="FF99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 descr="IMG_20210305_0904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15074" y="1785925"/>
            <a:ext cx="1728916" cy="3596145"/>
          </a:xfrm>
          <a:prstGeom prst="rect">
            <a:avLst/>
          </a:prstGeom>
          <a:ln w="127000" cap="rnd">
            <a:solidFill>
              <a:srgbClr val="FF99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00298" y="4572008"/>
            <a:ext cx="3221944" cy="1811459"/>
          </a:xfrm>
          <a:prstGeom prst="rect">
            <a:avLst/>
          </a:prstGeom>
          <a:ln w="127000" cap="rnd">
            <a:solidFill>
              <a:srgbClr val="FF9900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429520" y="357166"/>
            <a:ext cx="1285860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90</TotalTime>
  <Words>55</Words>
  <PresentationFormat>Экран (4:3)</PresentationFormat>
  <Paragraphs>16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Фоторепортаж   о проведении спортивного  развлечения «Весенний переполох»  в рамках празднования 8 марта в подготовительной группе № 8  МАДОУ «Детский сад «Радуга»</vt:lpstr>
      <vt:lpstr>Слайд 2</vt:lpstr>
      <vt:lpstr>В магазин за продуктами</vt:lpstr>
      <vt:lpstr>Приготовим обед</vt:lpstr>
      <vt:lpstr>Дефиле</vt:lpstr>
      <vt:lpstr>Нарядим сестренку</vt:lpstr>
      <vt:lpstr>Соберём Букет для мамы</vt:lpstr>
      <vt:lpstr>Сюрприз для мамы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Фоторепортаж   о проведении спортивного развлечения «Весенний переполох»  в рамках празднования  8 марта в подготовительной группе № 8 МАДОУ «Детский сад «Радуга»</dc:title>
  <dc:creator>ДНС</dc:creator>
  <cp:lastModifiedBy>ДНС</cp:lastModifiedBy>
  <cp:revision>12</cp:revision>
  <dcterms:created xsi:type="dcterms:W3CDTF">2021-03-10T11:34:14Z</dcterms:created>
  <dcterms:modified xsi:type="dcterms:W3CDTF">2021-03-10T17:43:03Z</dcterms:modified>
</cp:coreProperties>
</file>